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456" r:id="rId4"/>
    <p:sldId id="476" r:id="rId5"/>
    <p:sldId id="454" r:id="rId6"/>
    <p:sldId id="460" r:id="rId7"/>
    <p:sldId id="461" r:id="rId8"/>
    <p:sldId id="462" r:id="rId9"/>
    <p:sldId id="463" r:id="rId10"/>
    <p:sldId id="464" r:id="rId11"/>
    <p:sldId id="465" r:id="rId12"/>
    <p:sldId id="466" r:id="rId13"/>
    <p:sldId id="467" r:id="rId14"/>
    <p:sldId id="469" r:id="rId15"/>
    <p:sldId id="468" r:id="rId16"/>
    <p:sldId id="258" r:id="rId17"/>
    <p:sldId id="610" r:id="rId18"/>
    <p:sldId id="611" r:id="rId19"/>
    <p:sldId id="612" r:id="rId20"/>
    <p:sldId id="613" r:id="rId21"/>
    <p:sldId id="615" r:id="rId22"/>
    <p:sldId id="616" r:id="rId23"/>
    <p:sldId id="264" r:id="rId24"/>
    <p:sldId id="265" r:id="rId25"/>
    <p:sldId id="266" r:id="rId26"/>
    <p:sldId id="267" r:id="rId27"/>
    <p:sldId id="268" r:id="rId28"/>
    <p:sldId id="269" r:id="rId29"/>
    <p:sldId id="270" r:id="rId30"/>
    <p:sldId id="661" r:id="rId31"/>
    <p:sldId id="271" r:id="rId32"/>
    <p:sldId id="259" r:id="rId33"/>
    <p:sldId id="547" r:id="rId34"/>
    <p:sldId id="595" r:id="rId35"/>
    <p:sldId id="563" r:id="rId36"/>
    <p:sldId id="548" r:id="rId37"/>
    <p:sldId id="507" r:id="rId38"/>
    <p:sldId id="508" r:id="rId39"/>
    <p:sldId id="509" r:id="rId40"/>
    <p:sldId id="510" r:id="rId41"/>
    <p:sldId id="558" r:id="rId42"/>
    <p:sldId id="514" r:id="rId43"/>
    <p:sldId id="517" r:id="rId44"/>
    <p:sldId id="566" r:id="rId45"/>
    <p:sldId id="609" r:id="rId46"/>
    <p:sldId id="655" r:id="rId47"/>
    <p:sldId id="516" r:id="rId48"/>
    <p:sldId id="656" r:id="rId49"/>
    <p:sldId id="565" r:id="rId50"/>
    <p:sldId id="654" r:id="rId51"/>
    <p:sldId id="530" r:id="rId52"/>
    <p:sldId id="574" r:id="rId53"/>
    <p:sldId id="569" r:id="rId54"/>
    <p:sldId id="570" r:id="rId55"/>
    <p:sldId id="571" r:id="rId56"/>
    <p:sldId id="575" r:id="rId57"/>
    <p:sldId id="576" r:id="rId58"/>
    <p:sldId id="577" r:id="rId59"/>
    <p:sldId id="578" r:id="rId60"/>
    <p:sldId id="580" r:id="rId61"/>
    <p:sldId id="579" r:id="rId62"/>
    <p:sldId id="585" r:id="rId63"/>
    <p:sldId id="532" r:id="rId64"/>
    <p:sldId id="582" r:id="rId65"/>
    <p:sldId id="583" r:id="rId66"/>
    <p:sldId id="584" r:id="rId67"/>
    <p:sldId id="581" r:id="rId68"/>
    <p:sldId id="588" r:id="rId69"/>
    <p:sldId id="589" r:id="rId70"/>
    <p:sldId id="590" r:id="rId71"/>
    <p:sldId id="591" r:id="rId72"/>
    <p:sldId id="594" r:id="rId73"/>
    <p:sldId id="586" r:id="rId74"/>
    <p:sldId id="592" r:id="rId75"/>
    <p:sldId id="593" r:id="rId76"/>
    <p:sldId id="587" r:id="rId77"/>
    <p:sldId id="260" r:id="rId78"/>
    <p:sldId id="491" r:id="rId79"/>
    <p:sldId id="492" r:id="rId80"/>
    <p:sldId id="493" r:id="rId81"/>
    <p:sldId id="494" r:id="rId82"/>
    <p:sldId id="495" r:id="rId83"/>
    <p:sldId id="653" r:id="rId84"/>
    <p:sldId id="497" r:id="rId85"/>
    <p:sldId id="499" r:id="rId86"/>
    <p:sldId id="500" r:id="rId87"/>
    <p:sldId id="501" r:id="rId88"/>
    <p:sldId id="502" r:id="rId89"/>
    <p:sldId id="503" r:id="rId90"/>
    <p:sldId id="504" r:id="rId91"/>
    <p:sldId id="505" r:id="rId92"/>
    <p:sldId id="506" r:id="rId93"/>
    <p:sldId id="261" r:id="rId94"/>
    <p:sldId id="657" r:id="rId95"/>
    <p:sldId id="658" r:id="rId96"/>
    <p:sldId id="646" r:id="rId97"/>
    <p:sldId id="623" r:id="rId98"/>
    <p:sldId id="624" r:id="rId99"/>
    <p:sldId id="625" r:id="rId100"/>
    <p:sldId id="626" r:id="rId101"/>
    <p:sldId id="627" r:id="rId102"/>
    <p:sldId id="628" r:id="rId103"/>
    <p:sldId id="629" r:id="rId104"/>
    <p:sldId id="631" r:id="rId105"/>
    <p:sldId id="632" r:id="rId106"/>
    <p:sldId id="645" r:id="rId107"/>
    <p:sldId id="644" r:id="rId108"/>
    <p:sldId id="630" r:id="rId109"/>
    <p:sldId id="633" r:id="rId110"/>
    <p:sldId id="638" r:id="rId111"/>
    <p:sldId id="637" r:id="rId112"/>
    <p:sldId id="636" r:id="rId113"/>
    <p:sldId id="634" r:id="rId114"/>
    <p:sldId id="640" r:id="rId115"/>
    <p:sldId id="643" r:id="rId116"/>
    <p:sldId id="650" r:id="rId117"/>
    <p:sldId id="651" r:id="rId118"/>
    <p:sldId id="649" r:id="rId119"/>
    <p:sldId id="641" r:id="rId120"/>
    <p:sldId id="647" r:id="rId121"/>
    <p:sldId id="642" r:id="rId122"/>
    <p:sldId id="262" r:id="rId123"/>
    <p:sldId id="639" r:id="rId124"/>
    <p:sldId id="484" r:id="rId125"/>
    <p:sldId id="485" r:id="rId126"/>
    <p:sldId id="486" r:id="rId127"/>
    <p:sldId id="487" r:id="rId128"/>
    <p:sldId id="488" r:id="rId129"/>
    <p:sldId id="490" r:id="rId130"/>
    <p:sldId id="660"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60570F-ADB7-4301-A5B7-0DCFCCEF8F2D}" v="14" dt="2024-07-15T15:20:49.507"/>
    <p1510:client id="{3D1DAB4C-CCE8-4D7F-85F0-B6CF637E8FDE}" v="20" dt="2024-07-16T20:17:33.129"/>
    <p1510:client id="{5A64F60F-3432-4FD6-976D-CA2B9D772A30}" v="14" dt="2024-07-16T22:50:18.105"/>
    <p1510:client id="{A5D7B324-3A17-491C-92FD-83B94BFE7932}" v="37" dt="2024-07-16T22:41:33.490"/>
    <p1510:client id="{E40B33B9-CD14-40E2-A3DB-0D6451809FA3}" v="58" dt="2024-07-15T14:37:22.764"/>
    <p1510:client id="{ED374919-D08C-40AF-B2F5-87AC726CBD82}" v="47" dt="2024-07-16T20:07:39.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29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d Sandwell" userId="f48929c615111abc" providerId="Windows Live" clId="Web-{06ECD7BA-38EF-4D7B-9308-BF66B0E8BED1}"/>
    <pc:docChg chg="addSld modSld">
      <pc:chgData name="Chad Sandwell" userId="f48929c615111abc" providerId="Windows Live" clId="Web-{06ECD7BA-38EF-4D7B-9308-BF66B0E8BED1}" dt="2024-07-12T20:22:49.184" v="29"/>
      <pc:docMkLst>
        <pc:docMk/>
      </pc:docMkLst>
      <pc:sldChg chg="modSp">
        <pc:chgData name="Chad Sandwell" userId="f48929c615111abc" providerId="Windows Live" clId="Web-{06ECD7BA-38EF-4D7B-9308-BF66B0E8BED1}" dt="2024-07-12T20:18:42.986" v="0" actId="14100"/>
        <pc:sldMkLst>
          <pc:docMk/>
          <pc:sldMk cId="3417913801" sldId="656"/>
        </pc:sldMkLst>
        <pc:picChg chg="mod">
          <ac:chgData name="Chad Sandwell" userId="f48929c615111abc" providerId="Windows Live" clId="Web-{06ECD7BA-38EF-4D7B-9308-BF66B0E8BED1}" dt="2024-07-12T20:18:42.986" v="0" actId="14100"/>
          <ac:picMkLst>
            <pc:docMk/>
            <pc:sldMk cId="3417913801" sldId="656"/>
            <ac:picMk id="9" creationId="{6139D86F-1C15-5DB5-5C5D-0394C42F3E99}"/>
          </ac:picMkLst>
        </pc:picChg>
      </pc:sldChg>
      <pc:sldChg chg="addSp modSp add replId">
        <pc:chgData name="Chad Sandwell" userId="f48929c615111abc" providerId="Windows Live" clId="Web-{06ECD7BA-38EF-4D7B-9308-BF66B0E8BED1}" dt="2024-07-12T20:21:39.322" v="21" actId="1076"/>
        <pc:sldMkLst>
          <pc:docMk/>
          <pc:sldMk cId="671659987" sldId="657"/>
        </pc:sldMkLst>
        <pc:picChg chg="add mod">
          <ac:chgData name="Chad Sandwell" userId="f48929c615111abc" providerId="Windows Live" clId="Web-{06ECD7BA-38EF-4D7B-9308-BF66B0E8BED1}" dt="2024-07-12T20:21:27.196" v="19" actId="1076"/>
          <ac:picMkLst>
            <pc:docMk/>
            <pc:sldMk cId="671659987" sldId="657"/>
            <ac:picMk id="3" creationId="{8A0FC8A2-03D4-498F-535D-DCF87945E524}"/>
          </ac:picMkLst>
        </pc:picChg>
        <pc:picChg chg="add mod">
          <ac:chgData name="Chad Sandwell" userId="f48929c615111abc" providerId="Windows Live" clId="Web-{06ECD7BA-38EF-4D7B-9308-BF66B0E8BED1}" dt="2024-07-12T20:21:32.025" v="20" actId="1076"/>
          <ac:picMkLst>
            <pc:docMk/>
            <pc:sldMk cId="671659987" sldId="657"/>
            <ac:picMk id="4" creationId="{F837CCA8-0A14-D446-6843-690EB6A13E11}"/>
          </ac:picMkLst>
        </pc:picChg>
        <pc:picChg chg="add mod">
          <ac:chgData name="Chad Sandwell" userId="f48929c615111abc" providerId="Windows Live" clId="Web-{06ECD7BA-38EF-4D7B-9308-BF66B0E8BED1}" dt="2024-07-12T20:21:39.322" v="21" actId="1076"/>
          <ac:picMkLst>
            <pc:docMk/>
            <pc:sldMk cId="671659987" sldId="657"/>
            <ac:picMk id="5" creationId="{DB11D52D-5934-A816-5725-3A6BD28CE4B0}"/>
          </ac:picMkLst>
        </pc:picChg>
        <pc:picChg chg="add mod">
          <ac:chgData name="Chad Sandwell" userId="f48929c615111abc" providerId="Windows Live" clId="Web-{06ECD7BA-38EF-4D7B-9308-BF66B0E8BED1}" dt="2024-07-12T20:21:16.758" v="18" actId="1076"/>
          <ac:picMkLst>
            <pc:docMk/>
            <pc:sldMk cId="671659987" sldId="657"/>
            <ac:picMk id="6" creationId="{E3B5C8E8-CAB3-05AA-5F7B-43F5F8C59C47}"/>
          </ac:picMkLst>
        </pc:picChg>
      </pc:sldChg>
      <pc:sldChg chg="delSp modSp add replId">
        <pc:chgData name="Chad Sandwell" userId="f48929c615111abc" providerId="Windows Live" clId="Web-{06ECD7BA-38EF-4D7B-9308-BF66B0E8BED1}" dt="2024-07-12T20:22:49.184" v="29"/>
        <pc:sldMkLst>
          <pc:docMk/>
          <pc:sldMk cId="3179115630" sldId="658"/>
        </pc:sldMkLst>
        <pc:picChg chg="mod">
          <ac:chgData name="Chad Sandwell" userId="f48929c615111abc" providerId="Windows Live" clId="Web-{06ECD7BA-38EF-4D7B-9308-BF66B0E8BED1}" dt="2024-07-12T20:22:30.543" v="27"/>
          <ac:picMkLst>
            <pc:docMk/>
            <pc:sldMk cId="3179115630" sldId="658"/>
            <ac:picMk id="3" creationId="{8A0FC8A2-03D4-498F-535D-DCF87945E524}"/>
          </ac:picMkLst>
        </pc:picChg>
        <pc:picChg chg="mod">
          <ac:chgData name="Chad Sandwell" userId="f48929c615111abc" providerId="Windows Live" clId="Web-{06ECD7BA-38EF-4D7B-9308-BF66B0E8BED1}" dt="2024-07-12T20:22:40.168" v="28"/>
          <ac:picMkLst>
            <pc:docMk/>
            <pc:sldMk cId="3179115630" sldId="658"/>
            <ac:picMk id="4" creationId="{F837CCA8-0A14-D446-6843-690EB6A13E11}"/>
          </ac:picMkLst>
        </pc:picChg>
        <pc:picChg chg="mod">
          <ac:chgData name="Chad Sandwell" userId="f48929c615111abc" providerId="Windows Live" clId="Web-{06ECD7BA-38EF-4D7B-9308-BF66B0E8BED1}" dt="2024-07-12T20:22:49.184" v="29"/>
          <ac:picMkLst>
            <pc:docMk/>
            <pc:sldMk cId="3179115630" sldId="658"/>
            <ac:picMk id="5" creationId="{DB11D52D-5934-A816-5725-3A6BD28CE4B0}"/>
          </ac:picMkLst>
        </pc:picChg>
        <pc:picChg chg="del">
          <ac:chgData name="Chad Sandwell" userId="f48929c615111abc" providerId="Windows Live" clId="Web-{06ECD7BA-38EF-4D7B-9308-BF66B0E8BED1}" dt="2024-07-12T20:22:00.494" v="23"/>
          <ac:picMkLst>
            <pc:docMk/>
            <pc:sldMk cId="3179115630" sldId="658"/>
            <ac:picMk id="6" creationId="{E3B5C8E8-CAB3-05AA-5F7B-43F5F8C59C47}"/>
          </ac:picMkLst>
        </pc:picChg>
      </pc:sldChg>
    </pc:docChg>
  </pc:docChgLst>
  <pc:docChgLst>
    <pc:chgData name="Chad Sandwell" userId="f48929c615111abc" providerId="Windows Live" clId="Web-{E40B33B9-CD14-40E2-A3DB-0D6451809FA3}"/>
    <pc:docChg chg="addSld delSld modSld">
      <pc:chgData name="Chad Sandwell" userId="f48929c615111abc" providerId="Windows Live" clId="Web-{E40B33B9-CD14-40E2-A3DB-0D6451809FA3}" dt="2024-07-15T14:37:22.764" v="35" actId="1076"/>
      <pc:docMkLst>
        <pc:docMk/>
      </pc:docMkLst>
      <pc:sldChg chg="add del replId">
        <pc:chgData name="Chad Sandwell" userId="f48929c615111abc" providerId="Windows Live" clId="Web-{E40B33B9-CD14-40E2-A3DB-0D6451809FA3}" dt="2024-07-15T14:31:02.218" v="1"/>
        <pc:sldMkLst>
          <pc:docMk/>
          <pc:sldMk cId="3573644312" sldId="661"/>
        </pc:sldMkLst>
      </pc:sldChg>
      <pc:sldChg chg="addSp delSp modSp new">
        <pc:chgData name="Chad Sandwell" userId="f48929c615111abc" providerId="Windows Live" clId="Web-{E40B33B9-CD14-40E2-A3DB-0D6451809FA3}" dt="2024-07-15T14:37:22.764" v="35" actId="1076"/>
        <pc:sldMkLst>
          <pc:docMk/>
          <pc:sldMk cId="3600320695" sldId="661"/>
        </pc:sldMkLst>
        <pc:spChg chg="del">
          <ac:chgData name="Chad Sandwell" userId="f48929c615111abc" providerId="Windows Live" clId="Web-{E40B33B9-CD14-40E2-A3DB-0D6451809FA3}" dt="2024-07-15T14:32:45.972" v="3"/>
          <ac:spMkLst>
            <pc:docMk/>
            <pc:sldMk cId="3600320695" sldId="661"/>
            <ac:spMk id="2" creationId="{B0B25074-5ABA-C824-D64A-D4BEFD2A4266}"/>
          </ac:spMkLst>
        </pc:spChg>
        <pc:spChg chg="add mod">
          <ac:chgData name="Chad Sandwell" userId="f48929c615111abc" providerId="Windows Live" clId="Web-{E40B33B9-CD14-40E2-A3DB-0D6451809FA3}" dt="2024-07-15T14:37:22.764" v="35" actId="1076"/>
          <ac:spMkLst>
            <pc:docMk/>
            <pc:sldMk cId="3600320695" sldId="661"/>
            <ac:spMk id="5" creationId="{D94CEC65-ED6D-9257-11A6-4E495C4AF055}"/>
          </ac:spMkLst>
        </pc:spChg>
        <pc:picChg chg="add del mod">
          <ac:chgData name="Chad Sandwell" userId="f48929c615111abc" providerId="Windows Live" clId="Web-{E40B33B9-CD14-40E2-A3DB-0D6451809FA3}" dt="2024-07-15T14:33:38.036" v="5"/>
          <ac:picMkLst>
            <pc:docMk/>
            <pc:sldMk cId="3600320695" sldId="661"/>
            <ac:picMk id="3" creationId="{E3491D1D-7CE2-3E2C-DCE4-371A0FAC9A8E}"/>
          </ac:picMkLst>
        </pc:picChg>
        <pc:picChg chg="add mod">
          <ac:chgData name="Chad Sandwell" userId="f48929c615111abc" providerId="Windows Live" clId="Web-{E40B33B9-CD14-40E2-A3DB-0D6451809FA3}" dt="2024-07-15T14:34:23.304" v="10" actId="1076"/>
          <ac:picMkLst>
            <pc:docMk/>
            <pc:sldMk cId="3600320695" sldId="661"/>
            <ac:picMk id="4" creationId="{FB55CD25-6DDD-F234-FE42-D5AFB66138DC}"/>
          </ac:picMkLst>
        </pc:picChg>
      </pc:sldChg>
    </pc:docChg>
  </pc:docChgLst>
  <pc:docChgLst>
    <pc:chgData name="Guest User" providerId="Windows Live" clId="Web-{072D0F70-78B5-462C-9897-A53568105F31}"/>
    <pc:docChg chg="modSld">
      <pc:chgData name="Guest User" userId="" providerId="Windows Live" clId="Web-{072D0F70-78B5-462C-9897-A53568105F31}" dt="2024-07-10T22:25:58.041" v="29" actId="1076"/>
      <pc:docMkLst>
        <pc:docMk/>
      </pc:docMkLst>
      <pc:sldChg chg="addSp delSp modSp">
        <pc:chgData name="Guest User" userId="" providerId="Windows Live" clId="Web-{072D0F70-78B5-462C-9897-A53568105F31}" dt="2024-07-10T22:25:58.041" v="29" actId="1076"/>
        <pc:sldMkLst>
          <pc:docMk/>
          <pc:sldMk cId="1275486313" sldId="558"/>
        </pc:sldMkLst>
        <pc:picChg chg="add mod">
          <ac:chgData name="Guest User" userId="" providerId="Windows Live" clId="Web-{072D0F70-78B5-462C-9897-A53568105F31}" dt="2024-07-10T22:25:58.041" v="29" actId="1076"/>
          <ac:picMkLst>
            <pc:docMk/>
            <pc:sldMk cId="1275486313" sldId="558"/>
            <ac:picMk id="4" creationId="{21D583A2-017A-4F22-5ED1-4499E0FBB067}"/>
          </ac:picMkLst>
        </pc:picChg>
        <pc:picChg chg="del">
          <ac:chgData name="Guest User" userId="" providerId="Windows Live" clId="Web-{072D0F70-78B5-462C-9897-A53568105F31}" dt="2024-07-10T22:25:24.165" v="25"/>
          <ac:picMkLst>
            <pc:docMk/>
            <pc:sldMk cId="1275486313" sldId="558"/>
            <ac:picMk id="7" creationId="{8A015434-1245-9664-FF22-4A550012636C}"/>
          </ac:picMkLst>
        </pc:picChg>
      </pc:sldChg>
      <pc:sldChg chg="modSp">
        <pc:chgData name="Guest User" userId="" providerId="Windows Live" clId="Web-{072D0F70-78B5-462C-9897-A53568105F31}" dt="2024-07-10T22:19:21.543" v="24" actId="20577"/>
        <pc:sldMkLst>
          <pc:docMk/>
          <pc:sldMk cId="3795008699" sldId="592"/>
        </pc:sldMkLst>
        <pc:spChg chg="mod">
          <ac:chgData name="Guest User" userId="" providerId="Windows Live" clId="Web-{072D0F70-78B5-462C-9897-A53568105F31}" dt="2024-07-10T22:19:21.543" v="24" actId="20577"/>
          <ac:spMkLst>
            <pc:docMk/>
            <pc:sldMk cId="3795008699" sldId="592"/>
            <ac:spMk id="3" creationId="{E54754CF-C9F8-5A4B-E8E1-DBB67E8152BB}"/>
          </ac:spMkLst>
        </pc:spChg>
      </pc:sldChg>
      <pc:sldChg chg="addSp modSp">
        <pc:chgData name="Guest User" userId="" providerId="Windows Live" clId="Web-{072D0F70-78B5-462C-9897-A53568105F31}" dt="2024-07-10T21:53:20.285" v="3" actId="1076"/>
        <pc:sldMkLst>
          <pc:docMk/>
          <pc:sldMk cId="813932719" sldId="617"/>
        </pc:sldMkLst>
        <pc:picChg chg="add mod">
          <ac:chgData name="Guest User" userId="" providerId="Windows Live" clId="Web-{072D0F70-78B5-462C-9897-A53568105F31}" dt="2024-07-10T21:53:20.285" v="3" actId="1076"/>
          <ac:picMkLst>
            <pc:docMk/>
            <pc:sldMk cId="813932719" sldId="617"/>
            <ac:picMk id="2" creationId="{E2E1EAF4-D392-AD89-2857-881C0D146A93}"/>
          </ac:picMkLst>
        </pc:picChg>
      </pc:sldChg>
      <pc:sldChg chg="addSp modSp">
        <pc:chgData name="Guest User" userId="" providerId="Windows Live" clId="Web-{072D0F70-78B5-462C-9897-A53568105F31}" dt="2024-07-10T21:57:06.309" v="6" actId="1076"/>
        <pc:sldMkLst>
          <pc:docMk/>
          <pc:sldMk cId="2507303575" sldId="618"/>
        </pc:sldMkLst>
        <pc:picChg chg="add mod">
          <ac:chgData name="Guest User" userId="" providerId="Windows Live" clId="Web-{072D0F70-78B5-462C-9897-A53568105F31}" dt="2024-07-10T21:57:06.309" v="6" actId="1076"/>
          <ac:picMkLst>
            <pc:docMk/>
            <pc:sldMk cId="2507303575" sldId="618"/>
            <ac:picMk id="2" creationId="{4F21326E-78B9-6044-30A7-3756998860D7}"/>
          </ac:picMkLst>
        </pc:picChg>
      </pc:sldChg>
      <pc:sldChg chg="addSp modSp">
        <pc:chgData name="Guest User" userId="" providerId="Windows Live" clId="Web-{072D0F70-78B5-462C-9897-A53568105F31}" dt="2024-07-10T22:06:23.828" v="10" actId="1076"/>
        <pc:sldMkLst>
          <pc:docMk/>
          <pc:sldMk cId="2506985927" sldId="619"/>
        </pc:sldMkLst>
        <pc:picChg chg="add mod">
          <ac:chgData name="Guest User" userId="" providerId="Windows Live" clId="Web-{072D0F70-78B5-462C-9897-A53568105F31}" dt="2024-07-10T22:06:23.828" v="10" actId="1076"/>
          <ac:picMkLst>
            <pc:docMk/>
            <pc:sldMk cId="2506985927" sldId="619"/>
            <ac:picMk id="2" creationId="{3C2E2349-92FA-D48D-1485-0A4AE8561891}"/>
          </ac:picMkLst>
        </pc:picChg>
      </pc:sldChg>
      <pc:sldChg chg="addSp modSp">
        <pc:chgData name="Guest User" userId="" providerId="Windows Live" clId="Web-{072D0F70-78B5-462C-9897-A53568105F31}" dt="2024-07-10T22:09:26.460" v="17" actId="1076"/>
        <pc:sldMkLst>
          <pc:docMk/>
          <pc:sldMk cId="4029171138" sldId="620"/>
        </pc:sldMkLst>
        <pc:spChg chg="mod">
          <ac:chgData name="Guest User" userId="" providerId="Windows Live" clId="Web-{072D0F70-78B5-462C-9897-A53568105F31}" dt="2024-07-10T22:08:58.021" v="12" actId="20577"/>
          <ac:spMkLst>
            <pc:docMk/>
            <pc:sldMk cId="4029171138" sldId="620"/>
            <ac:spMk id="4" creationId="{7F63C07A-4F94-0332-7CA3-15D27365A439}"/>
          </ac:spMkLst>
        </pc:spChg>
        <pc:picChg chg="add mod">
          <ac:chgData name="Guest User" userId="" providerId="Windows Live" clId="Web-{072D0F70-78B5-462C-9897-A53568105F31}" dt="2024-07-10T22:09:26.460" v="17" actId="1076"/>
          <ac:picMkLst>
            <pc:docMk/>
            <pc:sldMk cId="4029171138" sldId="620"/>
            <ac:picMk id="2" creationId="{F29F539E-6DA3-221E-51E4-DA5694FBD819}"/>
          </ac:picMkLst>
        </pc:picChg>
      </pc:sldChg>
      <pc:sldChg chg="addSp modSp">
        <pc:chgData name="Guest User" userId="" providerId="Windows Live" clId="Web-{072D0F70-78B5-462C-9897-A53568105F31}" dt="2024-07-10T22:13:36.203" v="22" actId="1076"/>
        <pc:sldMkLst>
          <pc:docMk/>
          <pc:sldMk cId="437973432" sldId="621"/>
        </pc:sldMkLst>
        <pc:picChg chg="add mod">
          <ac:chgData name="Guest User" userId="" providerId="Windows Live" clId="Web-{072D0F70-78B5-462C-9897-A53568105F31}" dt="2024-07-10T22:13:36.203" v="22" actId="1076"/>
          <ac:picMkLst>
            <pc:docMk/>
            <pc:sldMk cId="437973432" sldId="621"/>
            <ac:picMk id="2" creationId="{3314465D-60A0-3D29-01BD-BE24A22B044A}"/>
          </ac:picMkLst>
        </pc:picChg>
      </pc:sldChg>
    </pc:docChg>
  </pc:docChgLst>
  <pc:docChgLst>
    <pc:chgData name="William Tillotson" userId="3bb77476991f5e70" providerId="Windows Live" clId="Web-{B949B0E1-C6AC-4FDD-8333-0B0AAD60B916}"/>
    <pc:docChg chg="modSld">
      <pc:chgData name="William Tillotson" userId="3bb77476991f5e70" providerId="Windows Live" clId="Web-{B949B0E1-C6AC-4FDD-8333-0B0AAD60B916}" dt="2024-07-05T21:34:18.538" v="31" actId="14100"/>
      <pc:docMkLst>
        <pc:docMk/>
      </pc:docMkLst>
      <pc:sldChg chg="addSp modSp">
        <pc:chgData name="William Tillotson" userId="3bb77476991f5e70" providerId="Windows Live" clId="Web-{B949B0E1-C6AC-4FDD-8333-0B0AAD60B916}" dt="2024-07-05T21:34:18.538" v="31" actId="14100"/>
        <pc:sldMkLst>
          <pc:docMk/>
          <pc:sldMk cId="996049183" sldId="459"/>
        </pc:sldMkLst>
        <pc:spChg chg="add mod">
          <ac:chgData name="William Tillotson" userId="3bb77476991f5e70" providerId="Windows Live" clId="Web-{B949B0E1-C6AC-4FDD-8333-0B0AAD60B916}" dt="2024-07-05T21:34:18.538" v="31" actId="14100"/>
          <ac:spMkLst>
            <pc:docMk/>
            <pc:sldMk cId="996049183" sldId="459"/>
            <ac:spMk id="3" creationId="{267AB85A-0C3F-4F02-6BFA-73802B46FFD0}"/>
          </ac:spMkLst>
        </pc:spChg>
      </pc:sldChg>
    </pc:docChg>
  </pc:docChgLst>
  <pc:docChgLst>
    <pc:chgData name="William Tillotson" userId="3bb77476991f5e70" providerId="Windows Live" clId="Web-{35726F40-A7D9-4261-8643-561498C1224B}"/>
    <pc:docChg chg="modSld">
      <pc:chgData name="William Tillotson" userId="3bb77476991f5e70" providerId="Windows Live" clId="Web-{35726F40-A7D9-4261-8643-561498C1224B}" dt="2024-07-08T23:37:25.784" v="4" actId="20577"/>
      <pc:docMkLst>
        <pc:docMk/>
      </pc:docMkLst>
      <pc:sldChg chg="modSp">
        <pc:chgData name="William Tillotson" userId="3bb77476991f5e70" providerId="Windows Live" clId="Web-{35726F40-A7D9-4261-8643-561498C1224B}" dt="2024-07-08T23:37:25.784" v="4" actId="20577"/>
        <pc:sldMkLst>
          <pc:docMk/>
          <pc:sldMk cId="846380370" sldId="467"/>
        </pc:sldMkLst>
        <pc:spChg chg="mod">
          <ac:chgData name="William Tillotson" userId="3bb77476991f5e70" providerId="Windows Live" clId="Web-{35726F40-A7D9-4261-8643-561498C1224B}" dt="2024-07-08T23:37:25.784" v="4" actId="20577"/>
          <ac:spMkLst>
            <pc:docMk/>
            <pc:sldMk cId="846380370" sldId="467"/>
            <ac:spMk id="3" creationId="{A6A879E9-9996-2CDC-758E-8C5A51A8275D}"/>
          </ac:spMkLst>
        </pc:spChg>
      </pc:sldChg>
    </pc:docChg>
  </pc:docChgLst>
  <pc:docChgLst>
    <pc:chgData name="Chad Sandwell" userId="f48929c615111abc" providerId="Windows Live" clId="Web-{3360570F-ADB7-4301-A5B7-0DCFCCEF8F2D}"/>
    <pc:docChg chg="modSld">
      <pc:chgData name="Chad Sandwell" userId="f48929c615111abc" providerId="Windows Live" clId="Web-{3360570F-ADB7-4301-A5B7-0DCFCCEF8F2D}" dt="2024-07-15T15:20:37.115" v="5" actId="20577"/>
      <pc:docMkLst>
        <pc:docMk/>
      </pc:docMkLst>
      <pc:sldChg chg="modSp">
        <pc:chgData name="Chad Sandwell" userId="f48929c615111abc" providerId="Windows Live" clId="Web-{3360570F-ADB7-4301-A5B7-0DCFCCEF8F2D}" dt="2024-07-15T15:19:45.940" v="1" actId="20577"/>
        <pc:sldMkLst>
          <pc:docMk/>
          <pc:sldMk cId="1745906426" sldId="497"/>
        </pc:sldMkLst>
        <pc:spChg chg="mod">
          <ac:chgData name="Chad Sandwell" userId="f48929c615111abc" providerId="Windows Live" clId="Web-{3360570F-ADB7-4301-A5B7-0DCFCCEF8F2D}" dt="2024-07-15T15:19:45.940" v="1" actId="20577"/>
          <ac:spMkLst>
            <pc:docMk/>
            <pc:sldMk cId="1745906426" sldId="497"/>
            <ac:spMk id="3" creationId="{8E20C69A-0CD8-A2D5-7B62-EF65C5366324}"/>
          </ac:spMkLst>
        </pc:spChg>
      </pc:sldChg>
      <pc:sldChg chg="modSp">
        <pc:chgData name="Chad Sandwell" userId="f48929c615111abc" providerId="Windows Live" clId="Web-{3360570F-ADB7-4301-A5B7-0DCFCCEF8F2D}" dt="2024-07-15T15:20:37.115" v="5" actId="20577"/>
        <pc:sldMkLst>
          <pc:docMk/>
          <pc:sldMk cId="1872431624" sldId="499"/>
        </pc:sldMkLst>
        <pc:spChg chg="mod">
          <ac:chgData name="Chad Sandwell" userId="f48929c615111abc" providerId="Windows Live" clId="Web-{3360570F-ADB7-4301-A5B7-0DCFCCEF8F2D}" dt="2024-07-15T15:20:37.115" v="5" actId="20577"/>
          <ac:spMkLst>
            <pc:docMk/>
            <pc:sldMk cId="1872431624" sldId="499"/>
            <ac:spMk id="4" creationId="{F601BF79-721E-730B-1B0B-02360AB9CE08}"/>
          </ac:spMkLst>
        </pc:spChg>
      </pc:sldChg>
    </pc:docChg>
  </pc:docChgLst>
  <pc:docChgLst>
    <pc:chgData name="William Tillotson" userId="3bb77476991f5e70" providerId="Windows Live" clId="Web-{C4EB0664-F635-49F4-9AA2-6788981BDF36}"/>
    <pc:docChg chg="addSld">
      <pc:chgData name="William Tillotson" userId="3bb77476991f5e70" providerId="Windows Live" clId="Web-{C4EB0664-F635-49F4-9AA2-6788981BDF36}" dt="2024-07-05T21:03:03.368" v="26"/>
      <pc:docMkLst>
        <pc:docMk/>
      </pc:docMkLst>
      <pc:sldChg chg="add">
        <pc:chgData name="William Tillotson" userId="3bb77476991f5e70" providerId="Windows Live" clId="Web-{C4EB0664-F635-49F4-9AA2-6788981BDF36}" dt="2024-07-05T21:03:03.321" v="16"/>
        <pc:sldMkLst>
          <pc:docMk/>
          <pc:sldMk cId="3594704346" sldId="454"/>
        </pc:sldMkLst>
      </pc:sldChg>
      <pc:sldChg chg="add">
        <pc:chgData name="William Tillotson" userId="3bb77476991f5e70" providerId="Windows Live" clId="Web-{C4EB0664-F635-49F4-9AA2-6788981BDF36}" dt="2024-07-05T21:03:03.259" v="0"/>
        <pc:sldMkLst>
          <pc:docMk/>
          <pc:sldMk cId="1006856976" sldId="456"/>
        </pc:sldMkLst>
      </pc:sldChg>
      <pc:sldChg chg="add">
        <pc:chgData name="William Tillotson" userId="3bb77476991f5e70" providerId="Windows Live" clId="Web-{C4EB0664-F635-49F4-9AA2-6788981BDF36}" dt="2024-07-05T21:03:03.259" v="1"/>
        <pc:sldMkLst>
          <pc:docMk/>
          <pc:sldMk cId="996049183" sldId="459"/>
        </pc:sldMkLst>
      </pc:sldChg>
      <pc:sldChg chg="add">
        <pc:chgData name="William Tillotson" userId="3bb77476991f5e70" providerId="Windows Live" clId="Web-{C4EB0664-F635-49F4-9AA2-6788981BDF36}" dt="2024-07-05T21:03:03.321" v="17"/>
        <pc:sldMkLst>
          <pc:docMk/>
          <pc:sldMk cId="1104111183" sldId="460"/>
        </pc:sldMkLst>
      </pc:sldChg>
      <pc:sldChg chg="add">
        <pc:chgData name="William Tillotson" userId="3bb77476991f5e70" providerId="Windows Live" clId="Web-{C4EB0664-F635-49F4-9AA2-6788981BDF36}" dt="2024-07-05T21:03:03.337" v="18"/>
        <pc:sldMkLst>
          <pc:docMk/>
          <pc:sldMk cId="1163558255" sldId="461"/>
        </pc:sldMkLst>
      </pc:sldChg>
      <pc:sldChg chg="add">
        <pc:chgData name="William Tillotson" userId="3bb77476991f5e70" providerId="Windows Live" clId="Web-{C4EB0664-F635-49F4-9AA2-6788981BDF36}" dt="2024-07-05T21:03:03.337" v="19"/>
        <pc:sldMkLst>
          <pc:docMk/>
          <pc:sldMk cId="2163231666" sldId="462"/>
        </pc:sldMkLst>
      </pc:sldChg>
      <pc:sldChg chg="add">
        <pc:chgData name="William Tillotson" userId="3bb77476991f5e70" providerId="Windows Live" clId="Web-{C4EB0664-F635-49F4-9AA2-6788981BDF36}" dt="2024-07-05T21:03:03.337" v="20"/>
        <pc:sldMkLst>
          <pc:docMk/>
          <pc:sldMk cId="1382598909" sldId="463"/>
        </pc:sldMkLst>
      </pc:sldChg>
      <pc:sldChg chg="add">
        <pc:chgData name="William Tillotson" userId="3bb77476991f5e70" providerId="Windows Live" clId="Web-{C4EB0664-F635-49F4-9AA2-6788981BDF36}" dt="2024-07-05T21:03:03.337" v="21"/>
        <pc:sldMkLst>
          <pc:docMk/>
          <pc:sldMk cId="3104096741" sldId="464"/>
        </pc:sldMkLst>
      </pc:sldChg>
      <pc:sldChg chg="add">
        <pc:chgData name="William Tillotson" userId="3bb77476991f5e70" providerId="Windows Live" clId="Web-{C4EB0664-F635-49F4-9AA2-6788981BDF36}" dt="2024-07-05T21:03:03.353" v="22"/>
        <pc:sldMkLst>
          <pc:docMk/>
          <pc:sldMk cId="3071085361" sldId="465"/>
        </pc:sldMkLst>
      </pc:sldChg>
      <pc:sldChg chg="add">
        <pc:chgData name="William Tillotson" userId="3bb77476991f5e70" providerId="Windows Live" clId="Web-{C4EB0664-F635-49F4-9AA2-6788981BDF36}" dt="2024-07-05T21:03:03.353" v="23"/>
        <pc:sldMkLst>
          <pc:docMk/>
          <pc:sldMk cId="3773735351" sldId="466"/>
        </pc:sldMkLst>
      </pc:sldChg>
      <pc:sldChg chg="add">
        <pc:chgData name="William Tillotson" userId="3bb77476991f5e70" providerId="Windows Live" clId="Web-{C4EB0664-F635-49F4-9AA2-6788981BDF36}" dt="2024-07-05T21:03:03.353" v="24"/>
        <pc:sldMkLst>
          <pc:docMk/>
          <pc:sldMk cId="846380370" sldId="467"/>
        </pc:sldMkLst>
      </pc:sldChg>
      <pc:sldChg chg="add">
        <pc:chgData name="William Tillotson" userId="3bb77476991f5e70" providerId="Windows Live" clId="Web-{C4EB0664-F635-49F4-9AA2-6788981BDF36}" dt="2024-07-05T21:03:03.368" v="26"/>
        <pc:sldMkLst>
          <pc:docMk/>
          <pc:sldMk cId="1344907831" sldId="468"/>
        </pc:sldMkLst>
      </pc:sldChg>
      <pc:sldChg chg="add">
        <pc:chgData name="William Tillotson" userId="3bb77476991f5e70" providerId="Windows Live" clId="Web-{C4EB0664-F635-49F4-9AA2-6788981BDF36}" dt="2024-07-05T21:03:03.353" v="25"/>
        <pc:sldMkLst>
          <pc:docMk/>
          <pc:sldMk cId="1084907993" sldId="469"/>
        </pc:sldMkLst>
      </pc:sldChg>
      <pc:sldChg chg="add">
        <pc:chgData name="William Tillotson" userId="3bb77476991f5e70" providerId="Windows Live" clId="Web-{C4EB0664-F635-49F4-9AA2-6788981BDF36}" dt="2024-07-05T21:03:03.259" v="2"/>
        <pc:sldMkLst>
          <pc:docMk/>
          <pc:sldMk cId="1226332621" sldId="470"/>
        </pc:sldMkLst>
      </pc:sldChg>
      <pc:sldChg chg="add">
        <pc:chgData name="William Tillotson" userId="3bb77476991f5e70" providerId="Windows Live" clId="Web-{C4EB0664-F635-49F4-9AA2-6788981BDF36}" dt="2024-07-05T21:03:03.275" v="3"/>
        <pc:sldMkLst>
          <pc:docMk/>
          <pc:sldMk cId="2193966550" sldId="471"/>
        </pc:sldMkLst>
      </pc:sldChg>
      <pc:sldChg chg="add">
        <pc:chgData name="William Tillotson" userId="3bb77476991f5e70" providerId="Windows Live" clId="Web-{C4EB0664-F635-49F4-9AA2-6788981BDF36}" dt="2024-07-05T21:03:03.275" v="4"/>
        <pc:sldMkLst>
          <pc:docMk/>
          <pc:sldMk cId="2008556483" sldId="472"/>
        </pc:sldMkLst>
      </pc:sldChg>
      <pc:sldChg chg="add">
        <pc:chgData name="William Tillotson" userId="3bb77476991f5e70" providerId="Windows Live" clId="Web-{C4EB0664-F635-49F4-9AA2-6788981BDF36}" dt="2024-07-05T21:03:03.290" v="8"/>
        <pc:sldMkLst>
          <pc:docMk/>
          <pc:sldMk cId="1407052827" sldId="473"/>
        </pc:sldMkLst>
      </pc:sldChg>
      <pc:sldChg chg="add">
        <pc:chgData name="William Tillotson" userId="3bb77476991f5e70" providerId="Windows Live" clId="Web-{C4EB0664-F635-49F4-9AA2-6788981BDF36}" dt="2024-07-05T21:03:03.290" v="7"/>
        <pc:sldMkLst>
          <pc:docMk/>
          <pc:sldMk cId="1038937215" sldId="474"/>
        </pc:sldMkLst>
      </pc:sldChg>
      <pc:sldChg chg="add">
        <pc:chgData name="William Tillotson" userId="3bb77476991f5e70" providerId="Windows Live" clId="Web-{C4EB0664-F635-49F4-9AA2-6788981BDF36}" dt="2024-07-05T21:03:03.275" v="6"/>
        <pc:sldMkLst>
          <pc:docMk/>
          <pc:sldMk cId="1222305382" sldId="475"/>
        </pc:sldMkLst>
      </pc:sldChg>
      <pc:sldChg chg="add">
        <pc:chgData name="William Tillotson" userId="3bb77476991f5e70" providerId="Windows Live" clId="Web-{C4EB0664-F635-49F4-9AA2-6788981BDF36}" dt="2024-07-05T21:03:03.275" v="5"/>
        <pc:sldMkLst>
          <pc:docMk/>
          <pc:sldMk cId="2234754849" sldId="476"/>
        </pc:sldMkLst>
      </pc:sldChg>
      <pc:sldChg chg="add">
        <pc:chgData name="William Tillotson" userId="3bb77476991f5e70" providerId="Windows Live" clId="Web-{C4EB0664-F635-49F4-9AA2-6788981BDF36}" dt="2024-07-05T21:03:03.321" v="15"/>
        <pc:sldMkLst>
          <pc:docMk/>
          <pc:sldMk cId="3487220723" sldId="477"/>
        </pc:sldMkLst>
      </pc:sldChg>
      <pc:sldChg chg="add">
        <pc:chgData name="William Tillotson" userId="3bb77476991f5e70" providerId="Windows Live" clId="Web-{C4EB0664-F635-49F4-9AA2-6788981BDF36}" dt="2024-07-05T21:03:03.306" v="14"/>
        <pc:sldMkLst>
          <pc:docMk/>
          <pc:sldMk cId="1437766935" sldId="478"/>
        </pc:sldMkLst>
      </pc:sldChg>
      <pc:sldChg chg="add">
        <pc:chgData name="William Tillotson" userId="3bb77476991f5e70" providerId="Windows Live" clId="Web-{C4EB0664-F635-49F4-9AA2-6788981BDF36}" dt="2024-07-05T21:03:03.306" v="13"/>
        <pc:sldMkLst>
          <pc:docMk/>
          <pc:sldMk cId="3723759892" sldId="479"/>
        </pc:sldMkLst>
      </pc:sldChg>
      <pc:sldChg chg="add">
        <pc:chgData name="William Tillotson" userId="3bb77476991f5e70" providerId="Windows Live" clId="Web-{C4EB0664-F635-49F4-9AA2-6788981BDF36}" dt="2024-07-05T21:03:03.306" v="12"/>
        <pc:sldMkLst>
          <pc:docMk/>
          <pc:sldMk cId="925768569" sldId="480"/>
        </pc:sldMkLst>
      </pc:sldChg>
      <pc:sldChg chg="add">
        <pc:chgData name="William Tillotson" userId="3bb77476991f5e70" providerId="Windows Live" clId="Web-{C4EB0664-F635-49F4-9AA2-6788981BDF36}" dt="2024-07-05T21:03:03.306" v="11"/>
        <pc:sldMkLst>
          <pc:docMk/>
          <pc:sldMk cId="1917808358" sldId="481"/>
        </pc:sldMkLst>
      </pc:sldChg>
      <pc:sldChg chg="add">
        <pc:chgData name="William Tillotson" userId="3bb77476991f5e70" providerId="Windows Live" clId="Web-{C4EB0664-F635-49F4-9AA2-6788981BDF36}" dt="2024-07-05T21:03:03.290" v="10"/>
        <pc:sldMkLst>
          <pc:docMk/>
          <pc:sldMk cId="27801008" sldId="482"/>
        </pc:sldMkLst>
      </pc:sldChg>
      <pc:sldChg chg="add">
        <pc:chgData name="William Tillotson" userId="3bb77476991f5e70" providerId="Windows Live" clId="Web-{C4EB0664-F635-49F4-9AA2-6788981BDF36}" dt="2024-07-05T21:03:03.290" v="9"/>
        <pc:sldMkLst>
          <pc:docMk/>
          <pc:sldMk cId="2907633144" sldId="483"/>
        </pc:sldMkLst>
      </pc:sldChg>
    </pc:docChg>
  </pc:docChgLst>
  <pc:docChgLst>
    <pc:chgData name="Chad Sandwell" userId="f48929c615111abc" providerId="Windows Live" clId="Web-{BE6FEDB8-2EE1-4279-A663-9488C9470DE9}"/>
    <pc:docChg chg="addSld delSld modSld sldOrd">
      <pc:chgData name="Chad Sandwell" userId="f48929c615111abc" providerId="Windows Live" clId="Web-{BE6FEDB8-2EE1-4279-A663-9488C9470DE9}" dt="2024-07-10T16:40:08.920" v="1115" actId="1076"/>
      <pc:docMkLst>
        <pc:docMk/>
      </pc:docMkLst>
      <pc:sldChg chg="modSp">
        <pc:chgData name="Chad Sandwell" userId="f48929c615111abc" providerId="Windows Live" clId="Web-{BE6FEDB8-2EE1-4279-A663-9488C9470DE9}" dt="2024-07-10T16:28:38.756" v="862" actId="1076"/>
        <pc:sldMkLst>
          <pc:docMk/>
          <pc:sldMk cId="3192911956" sldId="261"/>
        </pc:sldMkLst>
        <pc:spChg chg="mod">
          <ac:chgData name="Chad Sandwell" userId="f48929c615111abc" providerId="Windows Live" clId="Web-{BE6FEDB8-2EE1-4279-A663-9488C9470DE9}" dt="2024-07-10T16:28:38.756" v="862" actId="1076"/>
          <ac:spMkLst>
            <pc:docMk/>
            <pc:sldMk cId="3192911956" sldId="261"/>
            <ac:spMk id="2" creationId="{01EE8F53-F9FB-1674-C277-3AD6B93CD15F}"/>
          </ac:spMkLst>
        </pc:spChg>
      </pc:sldChg>
      <pc:sldChg chg="addSp delSp modSp ord">
        <pc:chgData name="Chad Sandwell" userId="f48929c615111abc" providerId="Windows Live" clId="Web-{BE6FEDB8-2EE1-4279-A663-9488C9470DE9}" dt="2024-07-10T16:30:26.447" v="876"/>
        <pc:sldMkLst>
          <pc:docMk/>
          <pc:sldMk cId="124265314" sldId="630"/>
        </pc:sldMkLst>
        <pc:spChg chg="del">
          <ac:chgData name="Chad Sandwell" userId="f48929c615111abc" providerId="Windows Live" clId="Web-{BE6FEDB8-2EE1-4279-A663-9488C9470DE9}" dt="2024-07-10T16:29:01.554" v="863"/>
          <ac:spMkLst>
            <pc:docMk/>
            <pc:sldMk cId="124265314" sldId="630"/>
            <ac:spMk id="2" creationId="{01EE8F53-F9FB-1674-C277-3AD6B93CD15F}"/>
          </ac:spMkLst>
        </pc:spChg>
        <pc:spChg chg="mod">
          <ac:chgData name="Chad Sandwell" userId="f48929c615111abc" providerId="Windows Live" clId="Web-{BE6FEDB8-2EE1-4279-A663-9488C9470DE9}" dt="2024-07-10T16:29:33.352" v="870" actId="1076"/>
          <ac:spMkLst>
            <pc:docMk/>
            <pc:sldMk cId="124265314" sldId="630"/>
            <ac:spMk id="4" creationId="{B6CC87A1-B950-9298-DB49-F14F1903E718}"/>
          </ac:spMkLst>
        </pc:spChg>
        <pc:spChg chg="mod">
          <ac:chgData name="Chad Sandwell" userId="f48929c615111abc" providerId="Windows Live" clId="Web-{BE6FEDB8-2EE1-4279-A663-9488C9470DE9}" dt="2024-07-10T16:29:37.899" v="871" actId="1076"/>
          <ac:spMkLst>
            <pc:docMk/>
            <pc:sldMk cId="124265314" sldId="630"/>
            <ac:spMk id="5" creationId="{1A22CE91-D797-FBF1-1DA1-1D2DD851436A}"/>
          </ac:spMkLst>
        </pc:spChg>
        <pc:spChg chg="add mod">
          <ac:chgData name="Chad Sandwell" userId="f48929c615111abc" providerId="Windows Live" clId="Web-{BE6FEDB8-2EE1-4279-A663-9488C9470DE9}" dt="2024-07-10T14:56:46.148" v="45" actId="1076"/>
          <ac:spMkLst>
            <pc:docMk/>
            <pc:sldMk cId="124265314" sldId="630"/>
            <ac:spMk id="6" creationId="{D2A1AC71-2EE4-7CAD-074D-B844DD9C6D87}"/>
          </ac:spMkLst>
        </pc:spChg>
        <pc:spChg chg="add del mod">
          <ac:chgData name="Chad Sandwell" userId="f48929c615111abc" providerId="Windows Live" clId="Web-{BE6FEDB8-2EE1-4279-A663-9488C9470DE9}" dt="2024-07-10T16:29:03.944" v="864"/>
          <ac:spMkLst>
            <pc:docMk/>
            <pc:sldMk cId="124265314" sldId="630"/>
            <ac:spMk id="8" creationId="{9881F0A6-535F-E70F-50F3-5770ACFFAB93}"/>
          </ac:spMkLst>
        </pc:spChg>
        <pc:picChg chg="mod">
          <ac:chgData name="Chad Sandwell" userId="f48929c615111abc" providerId="Windows Live" clId="Web-{BE6FEDB8-2EE1-4279-A663-9488C9470DE9}" dt="2024-07-10T16:29:54.712" v="874" actId="14100"/>
          <ac:picMkLst>
            <pc:docMk/>
            <pc:sldMk cId="124265314" sldId="630"/>
            <ac:picMk id="3" creationId="{17B4E8EC-D203-E712-A5D9-5DE527878CD6}"/>
          </ac:picMkLst>
        </pc:picChg>
      </pc:sldChg>
      <pc:sldChg chg="addSp delSp modSp">
        <pc:chgData name="Chad Sandwell" userId="f48929c615111abc" providerId="Windows Live" clId="Web-{BE6FEDB8-2EE1-4279-A663-9488C9470DE9}" dt="2024-07-10T14:59:32.325" v="60" actId="1076"/>
        <pc:sldMkLst>
          <pc:docMk/>
          <pc:sldMk cId="229855711" sldId="631"/>
        </pc:sldMkLst>
        <pc:spChg chg="del">
          <ac:chgData name="Chad Sandwell" userId="f48929c615111abc" providerId="Windows Live" clId="Web-{BE6FEDB8-2EE1-4279-A663-9488C9470DE9}" dt="2024-07-10T14:57:35.118" v="46"/>
          <ac:spMkLst>
            <pc:docMk/>
            <pc:sldMk cId="229855711" sldId="631"/>
            <ac:spMk id="2" creationId="{01EE8F53-F9FB-1674-C277-3AD6B93CD15F}"/>
          </ac:spMkLst>
        </pc:spChg>
        <pc:spChg chg="add del mod">
          <ac:chgData name="Chad Sandwell" userId="f48929c615111abc" providerId="Windows Live" clId="Web-{BE6FEDB8-2EE1-4279-A663-9488C9470DE9}" dt="2024-07-10T14:57:41.243" v="47"/>
          <ac:spMkLst>
            <pc:docMk/>
            <pc:sldMk cId="229855711" sldId="631"/>
            <ac:spMk id="4" creationId="{7B006134-5ED1-CD70-DEC6-6831339598A7}"/>
          </ac:spMkLst>
        </pc:spChg>
        <pc:spChg chg="add">
          <ac:chgData name="Chad Sandwell" userId="f48929c615111abc" providerId="Windows Live" clId="Web-{BE6FEDB8-2EE1-4279-A663-9488C9470DE9}" dt="2024-07-10T14:58:39.699" v="48"/>
          <ac:spMkLst>
            <pc:docMk/>
            <pc:sldMk cId="229855711" sldId="631"/>
            <ac:spMk id="6" creationId="{26A09F82-151F-5CC1-EC1F-763F4FF4AEA0}"/>
          </ac:spMkLst>
        </pc:spChg>
        <pc:spChg chg="add">
          <ac:chgData name="Chad Sandwell" userId="f48929c615111abc" providerId="Windows Live" clId="Web-{BE6FEDB8-2EE1-4279-A663-9488C9470DE9}" dt="2024-07-10T14:58:39.699" v="48"/>
          <ac:spMkLst>
            <pc:docMk/>
            <pc:sldMk cId="229855711" sldId="631"/>
            <ac:spMk id="7" creationId="{E0F9EE6F-7BE2-AC37-0DED-F00544078818}"/>
          </ac:spMkLst>
        </pc:spChg>
        <pc:spChg chg="add mod">
          <ac:chgData name="Chad Sandwell" userId="f48929c615111abc" providerId="Windows Live" clId="Web-{BE6FEDB8-2EE1-4279-A663-9488C9470DE9}" dt="2024-07-10T14:59:32.325" v="60" actId="1076"/>
          <ac:spMkLst>
            <pc:docMk/>
            <pc:sldMk cId="229855711" sldId="631"/>
            <ac:spMk id="8" creationId="{17576B9A-CB56-466F-2BEA-F2B7EBAE6C22}"/>
          </ac:spMkLst>
        </pc:spChg>
        <pc:picChg chg="add">
          <ac:chgData name="Chad Sandwell" userId="f48929c615111abc" providerId="Windows Live" clId="Web-{BE6FEDB8-2EE1-4279-A663-9488C9470DE9}" dt="2024-07-10T14:58:39.699" v="48"/>
          <ac:picMkLst>
            <pc:docMk/>
            <pc:sldMk cId="229855711" sldId="631"/>
            <ac:picMk id="5" creationId="{5A5DD265-E429-2225-7411-14E2519158E7}"/>
          </ac:picMkLst>
        </pc:picChg>
      </pc:sldChg>
      <pc:sldChg chg="addSp delSp modSp">
        <pc:chgData name="Chad Sandwell" userId="f48929c615111abc" providerId="Windows Live" clId="Web-{BE6FEDB8-2EE1-4279-A663-9488C9470DE9}" dt="2024-07-10T15:44:47.371" v="455" actId="1076"/>
        <pc:sldMkLst>
          <pc:docMk/>
          <pc:sldMk cId="174880627" sldId="632"/>
        </pc:sldMkLst>
        <pc:spChg chg="del">
          <ac:chgData name="Chad Sandwell" userId="f48929c615111abc" providerId="Windows Live" clId="Web-{BE6FEDB8-2EE1-4279-A663-9488C9470DE9}" dt="2024-07-10T15:00:48.391" v="62"/>
          <ac:spMkLst>
            <pc:docMk/>
            <pc:sldMk cId="174880627" sldId="632"/>
            <ac:spMk id="2" creationId="{01EE8F53-F9FB-1674-C277-3AD6B93CD15F}"/>
          </ac:spMkLst>
        </pc:spChg>
        <pc:spChg chg="add">
          <ac:chgData name="Chad Sandwell" userId="f48929c615111abc" providerId="Windows Live" clId="Web-{BE6FEDB8-2EE1-4279-A663-9488C9470DE9}" dt="2024-07-10T15:00:38.640" v="61"/>
          <ac:spMkLst>
            <pc:docMk/>
            <pc:sldMk cId="174880627" sldId="632"/>
            <ac:spMk id="4" creationId="{26A09F82-151F-5CC1-EC1F-763F4FF4AEA0}"/>
          </ac:spMkLst>
        </pc:spChg>
        <pc:spChg chg="add">
          <ac:chgData name="Chad Sandwell" userId="f48929c615111abc" providerId="Windows Live" clId="Web-{BE6FEDB8-2EE1-4279-A663-9488C9470DE9}" dt="2024-07-10T15:00:38.640" v="61"/>
          <ac:spMkLst>
            <pc:docMk/>
            <pc:sldMk cId="174880627" sldId="632"/>
            <ac:spMk id="5" creationId="{E0F9EE6F-7BE2-AC37-0DED-F00544078818}"/>
          </ac:spMkLst>
        </pc:spChg>
        <pc:spChg chg="add del mod">
          <ac:chgData name="Chad Sandwell" userId="f48929c615111abc" providerId="Windows Live" clId="Web-{BE6FEDB8-2EE1-4279-A663-9488C9470DE9}" dt="2024-07-10T15:00:52.953" v="63"/>
          <ac:spMkLst>
            <pc:docMk/>
            <pc:sldMk cId="174880627" sldId="632"/>
            <ac:spMk id="8" creationId="{8DBEDB06-58D5-EB94-B5E2-E943CA00A082}"/>
          </ac:spMkLst>
        </pc:spChg>
        <pc:spChg chg="add">
          <ac:chgData name="Chad Sandwell" userId="f48929c615111abc" providerId="Windows Live" clId="Web-{BE6FEDB8-2EE1-4279-A663-9488C9470DE9}" dt="2024-07-10T15:01:09.844" v="64"/>
          <ac:spMkLst>
            <pc:docMk/>
            <pc:sldMk cId="174880627" sldId="632"/>
            <ac:spMk id="10" creationId="{00457711-2148-1671-B914-F98F4A2E96BE}"/>
          </ac:spMkLst>
        </pc:spChg>
        <pc:picChg chg="add mod">
          <ac:chgData name="Chad Sandwell" userId="f48929c615111abc" providerId="Windows Live" clId="Web-{BE6FEDB8-2EE1-4279-A663-9488C9470DE9}" dt="2024-07-10T15:44:47.371" v="455" actId="1076"/>
          <ac:picMkLst>
            <pc:docMk/>
            <pc:sldMk cId="174880627" sldId="632"/>
            <ac:picMk id="3" creationId="{5A5DD265-E429-2225-7411-14E2519158E7}"/>
          </ac:picMkLst>
        </pc:picChg>
        <pc:picChg chg="add del">
          <ac:chgData name="Chad Sandwell" userId="f48929c615111abc" providerId="Windows Live" clId="Web-{BE6FEDB8-2EE1-4279-A663-9488C9470DE9}" dt="2024-07-10T15:44:38.308" v="453"/>
          <ac:picMkLst>
            <pc:docMk/>
            <pc:sldMk cId="174880627" sldId="632"/>
            <ac:picMk id="6" creationId="{1252C446-ABEE-03A1-18C5-A1C4027332C3}"/>
          </ac:picMkLst>
        </pc:picChg>
      </pc:sldChg>
      <pc:sldChg chg="addSp delSp modSp">
        <pc:chgData name="Chad Sandwell" userId="f48929c615111abc" providerId="Windows Live" clId="Web-{BE6FEDB8-2EE1-4279-A663-9488C9470DE9}" dt="2024-07-10T15:03:07.895" v="73"/>
        <pc:sldMkLst>
          <pc:docMk/>
          <pc:sldMk cId="3288755157" sldId="633"/>
        </pc:sldMkLst>
        <pc:spChg chg="del">
          <ac:chgData name="Chad Sandwell" userId="f48929c615111abc" providerId="Windows Live" clId="Web-{BE6FEDB8-2EE1-4279-A663-9488C9470DE9}" dt="2024-07-10T15:02:49.035" v="71"/>
          <ac:spMkLst>
            <pc:docMk/>
            <pc:sldMk cId="3288755157" sldId="633"/>
            <ac:spMk id="2" creationId="{01EE8F53-F9FB-1674-C277-3AD6B93CD15F}"/>
          </ac:spMkLst>
        </pc:spChg>
        <pc:spChg chg="add">
          <ac:chgData name="Chad Sandwell" userId="f48929c615111abc" providerId="Windows Live" clId="Web-{BE6FEDB8-2EE1-4279-A663-9488C9470DE9}" dt="2024-07-10T15:02:42.223" v="70"/>
          <ac:spMkLst>
            <pc:docMk/>
            <pc:sldMk cId="3288755157" sldId="633"/>
            <ac:spMk id="3" creationId="{F46CF03D-13D4-7A11-4B2C-5627FC853FA3}"/>
          </ac:spMkLst>
        </pc:spChg>
        <pc:spChg chg="add">
          <ac:chgData name="Chad Sandwell" userId="f48929c615111abc" providerId="Windows Live" clId="Web-{BE6FEDB8-2EE1-4279-A663-9488C9470DE9}" dt="2024-07-10T15:02:42.223" v="70"/>
          <ac:spMkLst>
            <pc:docMk/>
            <pc:sldMk cId="3288755157" sldId="633"/>
            <ac:spMk id="5" creationId="{61F71CFB-A3A4-7E8C-C594-6966FFAF726B}"/>
          </ac:spMkLst>
        </pc:spChg>
        <pc:spChg chg="add del mod">
          <ac:chgData name="Chad Sandwell" userId="f48929c615111abc" providerId="Windows Live" clId="Web-{BE6FEDB8-2EE1-4279-A663-9488C9470DE9}" dt="2024-07-10T15:02:51.707" v="72"/>
          <ac:spMkLst>
            <pc:docMk/>
            <pc:sldMk cId="3288755157" sldId="633"/>
            <ac:spMk id="7" creationId="{5A8B6C81-3DF7-088E-D8C4-7417CA0B51E8}"/>
          </ac:spMkLst>
        </pc:spChg>
        <pc:spChg chg="add">
          <ac:chgData name="Chad Sandwell" userId="f48929c615111abc" providerId="Windows Live" clId="Web-{BE6FEDB8-2EE1-4279-A663-9488C9470DE9}" dt="2024-07-10T15:03:07.895" v="73"/>
          <ac:spMkLst>
            <pc:docMk/>
            <pc:sldMk cId="3288755157" sldId="633"/>
            <ac:spMk id="9" creationId="{F57D28D1-BC7B-C4AD-A2E2-45283EEBADE9}"/>
          </ac:spMkLst>
        </pc:spChg>
        <pc:picChg chg="add">
          <ac:chgData name="Chad Sandwell" userId="f48929c615111abc" providerId="Windows Live" clId="Web-{BE6FEDB8-2EE1-4279-A663-9488C9470DE9}" dt="2024-07-10T15:02:42.223" v="70"/>
          <ac:picMkLst>
            <pc:docMk/>
            <pc:sldMk cId="3288755157" sldId="633"/>
            <ac:picMk id="4" creationId="{739BE6D2-B538-40F0-A226-5B997C5EA5C2}"/>
          </ac:picMkLst>
        </pc:picChg>
      </pc:sldChg>
      <pc:sldChg chg="addSp delSp modSp add ord replId">
        <pc:chgData name="Chad Sandwell" userId="f48929c615111abc" providerId="Windows Live" clId="Web-{BE6FEDB8-2EE1-4279-A663-9488C9470DE9}" dt="2024-07-10T15:37:48.138" v="344"/>
        <pc:sldMkLst>
          <pc:docMk/>
          <pc:sldMk cId="231582661" sldId="634"/>
        </pc:sldMkLst>
        <pc:spChg chg="del mod">
          <ac:chgData name="Chad Sandwell" userId="f48929c615111abc" providerId="Windows Live" clId="Web-{BE6FEDB8-2EE1-4279-A663-9488C9470DE9}" dt="2024-07-10T15:36:05.322" v="336"/>
          <ac:spMkLst>
            <pc:docMk/>
            <pc:sldMk cId="231582661" sldId="634"/>
            <ac:spMk id="2" creationId="{01EE8F53-F9FB-1674-C277-3AD6B93CD15F}"/>
          </ac:spMkLst>
        </pc:spChg>
        <pc:picChg chg="add mod">
          <ac:chgData name="Chad Sandwell" userId="f48929c615111abc" providerId="Windows Live" clId="Web-{BE6FEDB8-2EE1-4279-A663-9488C9470DE9}" dt="2024-07-10T15:37:48.138" v="344"/>
          <ac:picMkLst>
            <pc:docMk/>
            <pc:sldMk cId="231582661" sldId="634"/>
            <ac:picMk id="3" creationId="{8B28DCB3-D58E-AEDB-F290-2836BCADF499}"/>
          </ac:picMkLst>
        </pc:picChg>
      </pc:sldChg>
      <pc:sldChg chg="addSp delSp modSp add del replId">
        <pc:chgData name="Chad Sandwell" userId="f48929c615111abc" providerId="Windows Live" clId="Web-{BE6FEDB8-2EE1-4279-A663-9488C9470DE9}" dt="2024-07-10T15:34:54.773" v="332"/>
        <pc:sldMkLst>
          <pc:docMk/>
          <pc:sldMk cId="3137268739" sldId="635"/>
        </pc:sldMkLst>
        <pc:spChg chg="del">
          <ac:chgData name="Chad Sandwell" userId="f48929c615111abc" providerId="Windows Live" clId="Web-{BE6FEDB8-2EE1-4279-A663-9488C9470DE9}" dt="2024-07-10T15:23:53.829" v="115"/>
          <ac:spMkLst>
            <pc:docMk/>
            <pc:sldMk cId="3137268739" sldId="635"/>
            <ac:spMk id="2" creationId="{01EE8F53-F9FB-1674-C277-3AD6B93CD15F}"/>
          </ac:spMkLst>
        </pc:spChg>
        <pc:spChg chg="add del mod">
          <ac:chgData name="Chad Sandwell" userId="f48929c615111abc" providerId="Windows Live" clId="Web-{BE6FEDB8-2EE1-4279-A663-9488C9470DE9}" dt="2024-07-10T15:23:58.298" v="116"/>
          <ac:spMkLst>
            <pc:docMk/>
            <pc:sldMk cId="3137268739" sldId="635"/>
            <ac:spMk id="5" creationId="{5B368B07-0159-935A-B831-0FD19A23858D}"/>
          </ac:spMkLst>
        </pc:spChg>
        <pc:spChg chg="add mod">
          <ac:chgData name="Chad Sandwell" userId="f48929c615111abc" providerId="Windows Live" clId="Web-{BE6FEDB8-2EE1-4279-A663-9488C9470DE9}" dt="2024-07-10T15:29:31.762" v="196" actId="20577"/>
          <ac:spMkLst>
            <pc:docMk/>
            <pc:sldMk cId="3137268739" sldId="635"/>
            <ac:spMk id="6" creationId="{14638E37-A231-DE4F-D63E-3C7D95D6053E}"/>
          </ac:spMkLst>
        </pc:spChg>
        <pc:spChg chg="add">
          <ac:chgData name="Chad Sandwell" userId="f48929c615111abc" providerId="Windows Live" clId="Web-{BE6FEDB8-2EE1-4279-A663-9488C9470DE9}" dt="2024-07-10T15:29:21.574" v="195"/>
          <ac:spMkLst>
            <pc:docMk/>
            <pc:sldMk cId="3137268739" sldId="635"/>
            <ac:spMk id="8" creationId="{A08733AC-3095-51B0-CAD8-CED81E5F248A}"/>
          </ac:spMkLst>
        </pc:spChg>
        <pc:spChg chg="add mod">
          <ac:chgData name="Chad Sandwell" userId="f48929c615111abc" providerId="Windows Live" clId="Web-{BE6FEDB8-2EE1-4279-A663-9488C9470DE9}" dt="2024-07-10T15:30:15.873" v="209" actId="1076"/>
          <ac:spMkLst>
            <pc:docMk/>
            <pc:sldMk cId="3137268739" sldId="635"/>
            <ac:spMk id="9" creationId="{02B3930D-DA06-2687-46EF-3E59E7851877}"/>
          </ac:spMkLst>
        </pc:spChg>
        <pc:picChg chg="add mod">
          <ac:chgData name="Chad Sandwell" userId="f48929c615111abc" providerId="Windows Live" clId="Web-{BE6FEDB8-2EE1-4279-A663-9488C9470DE9}" dt="2024-07-10T15:28:49.667" v="192" actId="14100"/>
          <ac:picMkLst>
            <pc:docMk/>
            <pc:sldMk cId="3137268739" sldId="635"/>
            <ac:picMk id="3" creationId="{08A95E7A-E2C0-0EAA-FB61-1D8D1C4E395F}"/>
          </ac:picMkLst>
        </pc:picChg>
      </pc:sldChg>
      <pc:sldChg chg="addSp delSp modSp add replId">
        <pc:chgData name="Chad Sandwell" userId="f48929c615111abc" providerId="Windows Live" clId="Web-{BE6FEDB8-2EE1-4279-A663-9488C9470DE9}" dt="2024-07-10T15:37:39.763" v="343"/>
        <pc:sldMkLst>
          <pc:docMk/>
          <pc:sldMk cId="1477665139" sldId="636"/>
        </pc:sldMkLst>
        <pc:spChg chg="del mod">
          <ac:chgData name="Chad Sandwell" userId="f48929c615111abc" providerId="Windows Live" clId="Web-{BE6FEDB8-2EE1-4279-A663-9488C9470DE9}" dt="2024-07-10T15:20:42.822" v="91"/>
          <ac:spMkLst>
            <pc:docMk/>
            <pc:sldMk cId="1477665139" sldId="636"/>
            <ac:spMk id="2" creationId="{01EE8F53-F9FB-1674-C277-3AD6B93CD15F}"/>
          </ac:spMkLst>
        </pc:spChg>
        <pc:spChg chg="add del mod">
          <ac:chgData name="Chad Sandwell" userId="f48929c615111abc" providerId="Windows Live" clId="Web-{BE6FEDB8-2EE1-4279-A663-9488C9470DE9}" dt="2024-07-10T15:20:45.885" v="92"/>
          <ac:spMkLst>
            <pc:docMk/>
            <pc:sldMk cId="1477665139" sldId="636"/>
            <ac:spMk id="6" creationId="{9E3FE193-3B4F-3CCA-9AE9-E341544A29B2}"/>
          </ac:spMkLst>
        </pc:spChg>
        <pc:spChg chg="add mod">
          <ac:chgData name="Chad Sandwell" userId="f48929c615111abc" providerId="Windows Live" clId="Web-{BE6FEDB8-2EE1-4279-A663-9488C9470DE9}" dt="2024-07-10T15:21:26.308" v="112" actId="1076"/>
          <ac:spMkLst>
            <pc:docMk/>
            <pc:sldMk cId="1477665139" sldId="636"/>
            <ac:spMk id="7" creationId="{E1C85557-CF9E-9F97-D9AF-8A41C6F5EA66}"/>
          </ac:spMkLst>
        </pc:spChg>
        <pc:picChg chg="add mod">
          <ac:chgData name="Chad Sandwell" userId="f48929c615111abc" providerId="Windows Live" clId="Web-{BE6FEDB8-2EE1-4279-A663-9488C9470DE9}" dt="2024-07-10T15:37:34.450" v="342"/>
          <ac:picMkLst>
            <pc:docMk/>
            <pc:sldMk cId="1477665139" sldId="636"/>
            <ac:picMk id="3" creationId="{EAD3C791-2805-3D2D-9960-6BC5377B08D2}"/>
          </ac:picMkLst>
        </pc:picChg>
        <pc:picChg chg="add mod">
          <ac:chgData name="Chad Sandwell" userId="f48929c615111abc" providerId="Windows Live" clId="Web-{BE6FEDB8-2EE1-4279-A663-9488C9470DE9}" dt="2024-07-10T15:37:39.763" v="343"/>
          <ac:picMkLst>
            <pc:docMk/>
            <pc:sldMk cId="1477665139" sldId="636"/>
            <ac:picMk id="4" creationId="{3A548104-8141-1151-DFBE-1023E8E4E472}"/>
          </ac:picMkLst>
        </pc:picChg>
      </pc:sldChg>
      <pc:sldChg chg="addSp delSp modSp add replId">
        <pc:chgData name="Chad Sandwell" userId="f48929c615111abc" providerId="Windows Live" clId="Web-{BE6FEDB8-2EE1-4279-A663-9488C9470DE9}" dt="2024-07-10T15:05:21.822" v="81"/>
        <pc:sldMkLst>
          <pc:docMk/>
          <pc:sldMk cId="3206959727" sldId="637"/>
        </pc:sldMkLst>
        <pc:spChg chg="del">
          <ac:chgData name="Chad Sandwell" userId="f48929c615111abc" providerId="Windows Live" clId="Web-{BE6FEDB8-2EE1-4279-A663-9488C9470DE9}" dt="2024-07-10T15:04:47.321" v="78"/>
          <ac:spMkLst>
            <pc:docMk/>
            <pc:sldMk cId="3206959727" sldId="637"/>
            <ac:spMk id="2" creationId="{01EE8F53-F9FB-1674-C277-3AD6B93CD15F}"/>
          </ac:spMkLst>
        </pc:spChg>
        <pc:spChg chg="add del mod">
          <ac:chgData name="Chad Sandwell" userId="f48929c615111abc" providerId="Windows Live" clId="Web-{BE6FEDB8-2EE1-4279-A663-9488C9470DE9}" dt="2024-07-10T15:04:49.446" v="79"/>
          <ac:spMkLst>
            <pc:docMk/>
            <pc:sldMk cId="3206959727" sldId="637"/>
            <ac:spMk id="4" creationId="{C0B0CABB-EEFC-8DF3-89B6-D584124BEB6C}"/>
          </ac:spMkLst>
        </pc:spChg>
        <pc:spChg chg="add">
          <ac:chgData name="Chad Sandwell" userId="f48929c615111abc" providerId="Windows Live" clId="Web-{BE6FEDB8-2EE1-4279-A663-9488C9470DE9}" dt="2024-07-10T15:05:03.962" v="80"/>
          <ac:spMkLst>
            <pc:docMk/>
            <pc:sldMk cId="3206959727" sldId="637"/>
            <ac:spMk id="5" creationId="{F46CF03D-13D4-7A11-4B2C-5627FC853FA3}"/>
          </ac:spMkLst>
        </pc:spChg>
        <pc:spChg chg="add">
          <ac:chgData name="Chad Sandwell" userId="f48929c615111abc" providerId="Windows Live" clId="Web-{BE6FEDB8-2EE1-4279-A663-9488C9470DE9}" dt="2024-07-10T15:05:03.962" v="80"/>
          <ac:spMkLst>
            <pc:docMk/>
            <pc:sldMk cId="3206959727" sldId="637"/>
            <ac:spMk id="6" creationId="{61F71CFB-A3A4-7E8C-C594-6966FFAF726B}"/>
          </ac:spMkLst>
        </pc:spChg>
        <pc:spChg chg="add">
          <ac:chgData name="Chad Sandwell" userId="f48929c615111abc" providerId="Windows Live" clId="Web-{BE6FEDB8-2EE1-4279-A663-9488C9470DE9}" dt="2024-07-10T15:05:21.822" v="81"/>
          <ac:spMkLst>
            <pc:docMk/>
            <pc:sldMk cId="3206959727" sldId="637"/>
            <ac:spMk id="9" creationId="{AA52A976-C67B-6ED6-8D8A-A0EC7329FE1B}"/>
          </ac:spMkLst>
        </pc:spChg>
        <pc:picChg chg="add">
          <ac:chgData name="Chad Sandwell" userId="f48929c615111abc" providerId="Windows Live" clId="Web-{BE6FEDB8-2EE1-4279-A663-9488C9470DE9}" dt="2024-07-10T15:05:03.962" v="80"/>
          <ac:picMkLst>
            <pc:docMk/>
            <pc:sldMk cId="3206959727" sldId="637"/>
            <ac:picMk id="7" creationId="{C1BCD435-3589-6530-965B-751258C76ED9}"/>
          </ac:picMkLst>
        </pc:picChg>
      </pc:sldChg>
      <pc:sldChg chg="addSp delSp modSp add replId">
        <pc:chgData name="Chad Sandwell" userId="f48929c615111abc" providerId="Windows Live" clId="Web-{BE6FEDB8-2EE1-4279-A663-9488C9470DE9}" dt="2024-07-10T15:04:30.898" v="77"/>
        <pc:sldMkLst>
          <pc:docMk/>
          <pc:sldMk cId="4265462981" sldId="638"/>
        </pc:sldMkLst>
        <pc:spChg chg="del">
          <ac:chgData name="Chad Sandwell" userId="f48929c615111abc" providerId="Windows Live" clId="Web-{BE6FEDB8-2EE1-4279-A663-9488C9470DE9}" dt="2024-07-10T15:04:04.022" v="75"/>
          <ac:spMkLst>
            <pc:docMk/>
            <pc:sldMk cId="4265462981" sldId="638"/>
            <ac:spMk id="2" creationId="{01EE8F53-F9FB-1674-C277-3AD6B93CD15F}"/>
          </ac:spMkLst>
        </pc:spChg>
        <pc:spChg chg="add">
          <ac:chgData name="Chad Sandwell" userId="f48929c615111abc" providerId="Windows Live" clId="Web-{BE6FEDB8-2EE1-4279-A663-9488C9470DE9}" dt="2024-07-10T15:03:57.960" v="74"/>
          <ac:spMkLst>
            <pc:docMk/>
            <pc:sldMk cId="4265462981" sldId="638"/>
            <ac:spMk id="3" creationId="{F46CF03D-13D4-7A11-4B2C-5627FC853FA3}"/>
          </ac:spMkLst>
        </pc:spChg>
        <pc:spChg chg="add">
          <ac:chgData name="Chad Sandwell" userId="f48929c615111abc" providerId="Windows Live" clId="Web-{BE6FEDB8-2EE1-4279-A663-9488C9470DE9}" dt="2024-07-10T15:03:57.960" v="74"/>
          <ac:spMkLst>
            <pc:docMk/>
            <pc:sldMk cId="4265462981" sldId="638"/>
            <ac:spMk id="4" creationId="{61F71CFB-A3A4-7E8C-C594-6966FFAF726B}"/>
          </ac:spMkLst>
        </pc:spChg>
        <pc:spChg chg="add del mod">
          <ac:chgData name="Chad Sandwell" userId="f48929c615111abc" providerId="Windows Live" clId="Web-{BE6FEDB8-2EE1-4279-A663-9488C9470DE9}" dt="2024-07-10T15:04:11.179" v="76"/>
          <ac:spMkLst>
            <pc:docMk/>
            <pc:sldMk cId="4265462981" sldId="638"/>
            <ac:spMk id="7" creationId="{919F4E97-5E2F-2167-E573-2E2AD1AB5CA4}"/>
          </ac:spMkLst>
        </pc:spChg>
        <pc:spChg chg="add">
          <ac:chgData name="Chad Sandwell" userId="f48929c615111abc" providerId="Windows Live" clId="Web-{BE6FEDB8-2EE1-4279-A663-9488C9470DE9}" dt="2024-07-10T15:04:30.898" v="77"/>
          <ac:spMkLst>
            <pc:docMk/>
            <pc:sldMk cId="4265462981" sldId="638"/>
            <ac:spMk id="9" creationId="{4A058ABC-924F-0B50-289D-7389B01A8C88}"/>
          </ac:spMkLst>
        </pc:spChg>
        <pc:picChg chg="add">
          <ac:chgData name="Chad Sandwell" userId="f48929c615111abc" providerId="Windows Live" clId="Web-{BE6FEDB8-2EE1-4279-A663-9488C9470DE9}" dt="2024-07-10T15:03:57.960" v="74"/>
          <ac:picMkLst>
            <pc:docMk/>
            <pc:sldMk cId="4265462981" sldId="638"/>
            <ac:picMk id="5" creationId="{C1BCD435-3589-6530-965B-751258C76ED9}"/>
          </ac:picMkLst>
        </pc:picChg>
      </pc:sldChg>
      <pc:sldChg chg="modSp add ord replId">
        <pc:chgData name="Chad Sandwell" userId="f48929c615111abc" providerId="Windows Live" clId="Web-{BE6FEDB8-2EE1-4279-A663-9488C9470DE9}" dt="2024-07-10T15:34:39.710" v="331" actId="20577"/>
        <pc:sldMkLst>
          <pc:docMk/>
          <pc:sldMk cId="1182675918" sldId="640"/>
        </pc:sldMkLst>
        <pc:spChg chg="mod">
          <ac:chgData name="Chad Sandwell" userId="f48929c615111abc" providerId="Windows Live" clId="Web-{BE6FEDB8-2EE1-4279-A663-9488C9470DE9}" dt="2024-07-10T15:34:21.725" v="305" actId="20577"/>
          <ac:spMkLst>
            <pc:docMk/>
            <pc:sldMk cId="1182675918" sldId="640"/>
            <ac:spMk id="3" creationId="{F46CF03D-13D4-7A11-4B2C-5627FC853FA3}"/>
          </ac:spMkLst>
        </pc:spChg>
        <pc:spChg chg="mod">
          <ac:chgData name="Chad Sandwell" userId="f48929c615111abc" providerId="Windows Live" clId="Web-{BE6FEDB8-2EE1-4279-A663-9488C9470DE9}" dt="2024-07-10T15:34:39.710" v="331" actId="20577"/>
          <ac:spMkLst>
            <pc:docMk/>
            <pc:sldMk cId="1182675918" sldId="640"/>
            <ac:spMk id="5" creationId="{61F71CFB-A3A4-7E8C-C594-6966FFAF726B}"/>
          </ac:spMkLst>
        </pc:spChg>
        <pc:picChg chg="mod">
          <ac:chgData name="Chad Sandwell" userId="f48929c615111abc" providerId="Windows Live" clId="Web-{BE6FEDB8-2EE1-4279-A663-9488C9470DE9}" dt="2024-07-10T15:26:01.630" v="121" actId="1076"/>
          <ac:picMkLst>
            <pc:docMk/>
            <pc:sldMk cId="1182675918" sldId="640"/>
            <ac:picMk id="4" creationId="{739BE6D2-B538-40F0-A226-5B997C5EA5C2}"/>
          </ac:picMkLst>
        </pc:picChg>
      </pc:sldChg>
      <pc:sldChg chg="addSp modSp add replId">
        <pc:chgData name="Chad Sandwell" userId="f48929c615111abc" providerId="Windows Live" clId="Web-{BE6FEDB8-2EE1-4279-A663-9488C9470DE9}" dt="2024-07-10T16:15:08.791" v="764" actId="1076"/>
        <pc:sldMkLst>
          <pc:docMk/>
          <pc:sldMk cId="2205404272" sldId="641"/>
        </pc:sldMkLst>
        <pc:spChg chg="mod">
          <ac:chgData name="Chad Sandwell" userId="f48929c615111abc" providerId="Windows Live" clId="Web-{BE6FEDB8-2EE1-4279-A663-9488C9470DE9}" dt="2024-07-10T16:08:46.701" v="632" actId="20577"/>
          <ac:spMkLst>
            <pc:docMk/>
            <pc:sldMk cId="2205404272" sldId="641"/>
            <ac:spMk id="2" creationId="{01EE8F53-F9FB-1674-C277-3AD6B93CD15F}"/>
          </ac:spMkLst>
        </pc:spChg>
        <pc:spChg chg="add mod">
          <ac:chgData name="Chad Sandwell" userId="f48929c615111abc" providerId="Windows Live" clId="Web-{BE6FEDB8-2EE1-4279-A663-9488C9470DE9}" dt="2024-07-10T16:15:08.791" v="764" actId="1076"/>
          <ac:spMkLst>
            <pc:docMk/>
            <pc:sldMk cId="2205404272" sldId="641"/>
            <ac:spMk id="4" creationId="{9713A152-517B-CA10-4D51-507AE3DB076F}"/>
          </ac:spMkLst>
        </pc:spChg>
        <pc:picChg chg="add mod">
          <ac:chgData name="Chad Sandwell" userId="f48929c615111abc" providerId="Windows Live" clId="Web-{BE6FEDB8-2EE1-4279-A663-9488C9470DE9}" dt="2024-07-10T16:08:36.091" v="623" actId="14100"/>
          <ac:picMkLst>
            <pc:docMk/>
            <pc:sldMk cId="2205404272" sldId="641"/>
            <ac:picMk id="3" creationId="{91AA2813-91A6-9A98-9042-DE6AD38EEA7D}"/>
          </ac:picMkLst>
        </pc:picChg>
      </pc:sldChg>
      <pc:sldChg chg="addSp delSp modSp add replId">
        <pc:chgData name="Chad Sandwell" userId="f48929c615111abc" providerId="Windows Live" clId="Web-{BE6FEDB8-2EE1-4279-A663-9488C9470DE9}" dt="2024-07-10T16:19:42.144" v="844" actId="20577"/>
        <pc:sldMkLst>
          <pc:docMk/>
          <pc:sldMk cId="73539254" sldId="642"/>
        </pc:sldMkLst>
        <pc:spChg chg="mod">
          <ac:chgData name="Chad Sandwell" userId="f48929c615111abc" providerId="Windows Live" clId="Web-{BE6FEDB8-2EE1-4279-A663-9488C9470DE9}" dt="2024-07-10T16:19:30.066" v="827" actId="1076"/>
          <ac:spMkLst>
            <pc:docMk/>
            <pc:sldMk cId="73539254" sldId="642"/>
            <ac:spMk id="2" creationId="{01EE8F53-F9FB-1674-C277-3AD6B93CD15F}"/>
          </ac:spMkLst>
        </pc:spChg>
        <pc:spChg chg="add mod">
          <ac:chgData name="Chad Sandwell" userId="f48929c615111abc" providerId="Windows Live" clId="Web-{BE6FEDB8-2EE1-4279-A663-9488C9470DE9}" dt="2024-07-10T16:18:30.814" v="822" actId="20577"/>
          <ac:spMkLst>
            <pc:docMk/>
            <pc:sldMk cId="73539254" sldId="642"/>
            <ac:spMk id="4" creationId="{6A1848FC-AD25-187E-05F4-8C8371B460F7}"/>
          </ac:spMkLst>
        </pc:spChg>
        <pc:spChg chg="add mod">
          <ac:chgData name="Chad Sandwell" userId="f48929c615111abc" providerId="Windows Live" clId="Web-{BE6FEDB8-2EE1-4279-A663-9488C9470DE9}" dt="2024-07-10T16:19:42.144" v="844" actId="20577"/>
          <ac:spMkLst>
            <pc:docMk/>
            <pc:sldMk cId="73539254" sldId="642"/>
            <ac:spMk id="7" creationId="{73A74C50-7E0E-B055-61BA-C99B7D0C4990}"/>
          </ac:spMkLst>
        </pc:spChg>
        <pc:picChg chg="add mod">
          <ac:chgData name="Chad Sandwell" userId="f48929c615111abc" providerId="Windows Live" clId="Web-{BE6FEDB8-2EE1-4279-A663-9488C9470DE9}" dt="2024-07-10T16:15:59.278" v="769" actId="1076"/>
          <ac:picMkLst>
            <pc:docMk/>
            <pc:sldMk cId="73539254" sldId="642"/>
            <ac:picMk id="3" creationId="{0F8C6F14-0E3E-72F5-E93F-792EBE6D62E7}"/>
          </ac:picMkLst>
        </pc:picChg>
        <pc:picChg chg="add del mod">
          <ac:chgData name="Chad Sandwell" userId="f48929c615111abc" providerId="Windows Live" clId="Web-{BE6FEDB8-2EE1-4279-A663-9488C9470DE9}" dt="2024-07-10T16:18:53.533" v="824"/>
          <ac:picMkLst>
            <pc:docMk/>
            <pc:sldMk cId="73539254" sldId="642"/>
            <ac:picMk id="5" creationId="{EF5F9F42-2F68-AC9E-8275-89A138209630}"/>
          </ac:picMkLst>
        </pc:picChg>
      </pc:sldChg>
      <pc:sldChg chg="modSp add replId">
        <pc:chgData name="Chad Sandwell" userId="f48929c615111abc" providerId="Windows Live" clId="Web-{BE6FEDB8-2EE1-4279-A663-9488C9470DE9}" dt="2024-07-10T15:41:02.410" v="450" actId="20577"/>
        <pc:sldMkLst>
          <pc:docMk/>
          <pc:sldMk cId="3882965471" sldId="643"/>
        </pc:sldMkLst>
        <pc:spChg chg="mod">
          <ac:chgData name="Chad Sandwell" userId="f48929c615111abc" providerId="Windows Live" clId="Web-{BE6FEDB8-2EE1-4279-A663-9488C9470DE9}" dt="2024-07-10T15:41:02.410" v="450" actId="20577"/>
          <ac:spMkLst>
            <pc:docMk/>
            <pc:sldMk cId="3882965471" sldId="643"/>
            <ac:spMk id="3" creationId="{F46CF03D-13D4-7A11-4B2C-5627FC853FA3}"/>
          </ac:spMkLst>
        </pc:spChg>
        <pc:spChg chg="mod">
          <ac:chgData name="Chad Sandwell" userId="f48929c615111abc" providerId="Windows Live" clId="Web-{BE6FEDB8-2EE1-4279-A663-9488C9470DE9}" dt="2024-07-10T15:39:27.517" v="356" actId="20577"/>
          <ac:spMkLst>
            <pc:docMk/>
            <pc:sldMk cId="3882965471" sldId="643"/>
            <ac:spMk id="5" creationId="{61F71CFB-A3A4-7E8C-C594-6966FFAF726B}"/>
          </ac:spMkLst>
        </pc:spChg>
        <pc:picChg chg="mod">
          <ac:chgData name="Chad Sandwell" userId="f48929c615111abc" providerId="Windows Live" clId="Web-{BE6FEDB8-2EE1-4279-A663-9488C9470DE9}" dt="2024-07-10T15:39:00.797" v="348" actId="1076"/>
          <ac:picMkLst>
            <pc:docMk/>
            <pc:sldMk cId="3882965471" sldId="643"/>
            <ac:picMk id="4" creationId="{739BE6D2-B538-40F0-A226-5B997C5EA5C2}"/>
          </ac:picMkLst>
        </pc:picChg>
      </pc:sldChg>
      <pc:sldChg chg="addSp delSp modSp new">
        <pc:chgData name="Chad Sandwell" userId="f48929c615111abc" providerId="Windows Live" clId="Web-{BE6FEDB8-2EE1-4279-A663-9488C9470DE9}" dt="2024-07-10T15:52:14.839" v="617" actId="20577"/>
        <pc:sldMkLst>
          <pc:docMk/>
          <pc:sldMk cId="822134184" sldId="644"/>
        </pc:sldMkLst>
        <pc:spChg chg="del">
          <ac:chgData name="Chad Sandwell" userId="f48929c615111abc" providerId="Windows Live" clId="Web-{BE6FEDB8-2EE1-4279-A663-9488C9470DE9}" dt="2024-07-10T15:43:38.306" v="452"/>
          <ac:spMkLst>
            <pc:docMk/>
            <pc:sldMk cId="822134184" sldId="644"/>
            <ac:spMk id="2" creationId="{B583C8B9-0266-A0C5-5562-0FEE5E6272A0}"/>
          </ac:spMkLst>
        </pc:spChg>
        <pc:spChg chg="add mod">
          <ac:chgData name="Chad Sandwell" userId="f48929c615111abc" providerId="Windows Live" clId="Web-{BE6FEDB8-2EE1-4279-A663-9488C9470DE9}" dt="2024-07-10T15:50:26.695" v="524" actId="1076"/>
          <ac:spMkLst>
            <pc:docMk/>
            <pc:sldMk cId="822134184" sldId="644"/>
            <ac:spMk id="4" creationId="{E929BEDF-C3D9-7642-F67D-37067756FF7A}"/>
          </ac:spMkLst>
        </pc:spChg>
        <pc:spChg chg="add mod">
          <ac:chgData name="Chad Sandwell" userId="f48929c615111abc" providerId="Windows Live" clId="Web-{BE6FEDB8-2EE1-4279-A663-9488C9470DE9}" dt="2024-07-10T15:52:14.839" v="617" actId="20577"/>
          <ac:spMkLst>
            <pc:docMk/>
            <pc:sldMk cId="822134184" sldId="644"/>
            <ac:spMk id="5" creationId="{AAFCEAF3-9E22-E14A-104E-30ADAFBD20AF}"/>
          </ac:spMkLst>
        </pc:spChg>
        <pc:picChg chg="add mod">
          <ac:chgData name="Chad Sandwell" userId="f48929c615111abc" providerId="Windows Live" clId="Web-{BE6FEDB8-2EE1-4279-A663-9488C9470DE9}" dt="2024-07-10T15:49:44.303" v="522"/>
          <ac:picMkLst>
            <pc:docMk/>
            <pc:sldMk cId="822134184" sldId="644"/>
            <ac:picMk id="3" creationId="{06E7CBA2-B746-CD54-463B-8265519903FD}"/>
          </ac:picMkLst>
        </pc:picChg>
      </pc:sldChg>
      <pc:sldChg chg="modSp add replId">
        <pc:chgData name="Chad Sandwell" userId="f48929c615111abc" providerId="Windows Live" clId="Web-{BE6FEDB8-2EE1-4279-A663-9488C9470DE9}" dt="2024-07-10T15:46:29.281" v="481" actId="1076"/>
        <pc:sldMkLst>
          <pc:docMk/>
          <pc:sldMk cId="2518825855" sldId="645"/>
        </pc:sldMkLst>
        <pc:spChg chg="mod">
          <ac:chgData name="Chad Sandwell" userId="f48929c615111abc" providerId="Windows Live" clId="Web-{BE6FEDB8-2EE1-4279-A663-9488C9470DE9}" dt="2024-07-10T15:46:29.281" v="481" actId="1076"/>
          <ac:spMkLst>
            <pc:docMk/>
            <pc:sldMk cId="2518825855" sldId="645"/>
            <ac:spMk id="5" creationId="{E0F9EE6F-7BE2-AC37-0DED-F00544078818}"/>
          </ac:spMkLst>
        </pc:spChg>
        <pc:picChg chg="mod">
          <ac:chgData name="Chad Sandwell" userId="f48929c615111abc" providerId="Windows Live" clId="Web-{BE6FEDB8-2EE1-4279-A663-9488C9470DE9}" dt="2024-07-10T15:45:25.544" v="458" actId="14100"/>
          <ac:picMkLst>
            <pc:docMk/>
            <pc:sldMk cId="2518825855" sldId="645"/>
            <ac:picMk id="3" creationId="{5A5DD265-E429-2225-7411-14E2519158E7}"/>
          </ac:picMkLst>
        </pc:picChg>
      </pc:sldChg>
      <pc:sldChg chg="addSp modSp add replId">
        <pc:chgData name="Chad Sandwell" userId="f48929c615111abc" providerId="Windows Live" clId="Web-{BE6FEDB8-2EE1-4279-A663-9488C9470DE9}" dt="2024-07-10T16:28:27.209" v="861" actId="1076"/>
        <pc:sldMkLst>
          <pc:docMk/>
          <pc:sldMk cId="2114182333" sldId="646"/>
        </pc:sldMkLst>
        <pc:spChg chg="mod">
          <ac:chgData name="Chad Sandwell" userId="f48929c615111abc" providerId="Windows Live" clId="Web-{BE6FEDB8-2EE1-4279-A663-9488C9470DE9}" dt="2024-07-10T16:28:27.209" v="861" actId="1076"/>
          <ac:spMkLst>
            <pc:docMk/>
            <pc:sldMk cId="2114182333" sldId="646"/>
            <ac:spMk id="2" creationId="{01EE8F53-F9FB-1674-C277-3AD6B93CD15F}"/>
          </ac:spMkLst>
        </pc:spChg>
        <pc:spChg chg="add mod">
          <ac:chgData name="Chad Sandwell" userId="f48929c615111abc" providerId="Windows Live" clId="Web-{BE6FEDB8-2EE1-4279-A663-9488C9470DE9}" dt="2024-07-10T16:28:21.834" v="860" actId="1076"/>
          <ac:spMkLst>
            <pc:docMk/>
            <pc:sldMk cId="2114182333" sldId="646"/>
            <ac:spMk id="3" creationId="{A39901FA-2E16-60BF-AC69-B70AF40AF9E3}"/>
          </ac:spMkLst>
        </pc:spChg>
      </pc:sldChg>
      <pc:sldChg chg="add ord replId">
        <pc:chgData name="Chad Sandwell" userId="f48929c615111abc" providerId="Windows Live" clId="Web-{BE6FEDB8-2EE1-4279-A663-9488C9470DE9}" dt="2024-07-10T16:32:10.591" v="883"/>
        <pc:sldMkLst>
          <pc:docMk/>
          <pc:sldMk cId="3425499921" sldId="647"/>
        </pc:sldMkLst>
      </pc:sldChg>
      <pc:sldChg chg="add replId">
        <pc:chgData name="Chad Sandwell" userId="f48929c615111abc" providerId="Windows Live" clId="Web-{BE6FEDB8-2EE1-4279-A663-9488C9470DE9}" dt="2024-07-10T16:32:13.326" v="884"/>
        <pc:sldMkLst>
          <pc:docMk/>
          <pc:sldMk cId="3277001504" sldId="648"/>
        </pc:sldMkLst>
      </pc:sldChg>
      <pc:sldChg chg="addSp modSp add replId">
        <pc:chgData name="Chad Sandwell" userId="f48929c615111abc" providerId="Windows Live" clId="Web-{BE6FEDB8-2EE1-4279-A663-9488C9470DE9}" dt="2024-07-10T16:40:08.920" v="1115" actId="1076"/>
        <pc:sldMkLst>
          <pc:docMk/>
          <pc:sldMk cId="601847308" sldId="649"/>
        </pc:sldMkLst>
        <pc:spChg chg="mod">
          <ac:chgData name="Chad Sandwell" userId="f48929c615111abc" providerId="Windows Live" clId="Web-{BE6FEDB8-2EE1-4279-A663-9488C9470DE9}" dt="2024-07-10T16:32:43.764" v="895" actId="20577"/>
          <ac:spMkLst>
            <pc:docMk/>
            <pc:sldMk cId="601847308" sldId="649"/>
            <ac:spMk id="2" creationId="{01EE8F53-F9FB-1674-C277-3AD6B93CD15F}"/>
          </ac:spMkLst>
        </pc:spChg>
        <pc:spChg chg="add mod">
          <ac:chgData name="Chad Sandwell" userId="f48929c615111abc" providerId="Windows Live" clId="Web-{BE6FEDB8-2EE1-4279-A663-9488C9470DE9}" dt="2024-07-10T16:40:08.904" v="1113" actId="1076"/>
          <ac:spMkLst>
            <pc:docMk/>
            <pc:sldMk cId="601847308" sldId="649"/>
            <ac:spMk id="3" creationId="{D8D5CC34-78C1-6351-6BBD-9C7692E734AE}"/>
          </ac:spMkLst>
        </pc:spChg>
        <pc:spChg chg="add mod">
          <ac:chgData name="Chad Sandwell" userId="f48929c615111abc" providerId="Windows Live" clId="Web-{BE6FEDB8-2EE1-4279-A663-9488C9470DE9}" dt="2024-07-10T16:40:08.904" v="1114" actId="1076"/>
          <ac:spMkLst>
            <pc:docMk/>
            <pc:sldMk cId="601847308" sldId="649"/>
            <ac:spMk id="4" creationId="{E4E7AB6D-9DEB-730E-E889-07929E620491}"/>
          </ac:spMkLst>
        </pc:spChg>
        <pc:spChg chg="add mod">
          <ac:chgData name="Chad Sandwell" userId="f48929c615111abc" providerId="Windows Live" clId="Web-{BE6FEDB8-2EE1-4279-A663-9488C9470DE9}" dt="2024-07-10T16:40:08.920" v="1115" actId="1076"/>
          <ac:spMkLst>
            <pc:docMk/>
            <pc:sldMk cId="601847308" sldId="649"/>
            <ac:spMk id="5" creationId="{D4A14890-5023-6EAC-2168-31B0EDB0B8B7}"/>
          </ac:spMkLst>
        </pc:spChg>
      </pc:sldChg>
    </pc:docChg>
  </pc:docChgLst>
  <pc:docChgLst>
    <pc:chgData name="Guest User" providerId="Windows Live" clId="Web-{93319B95-83EA-4C91-B9D9-10F6BD02C8B7}"/>
    <pc:docChg chg="addSld delSld modSld">
      <pc:chgData name="Guest User" userId="" providerId="Windows Live" clId="Web-{93319B95-83EA-4C91-B9D9-10F6BD02C8B7}" dt="2024-07-09T01:08:15.070" v="371" actId="14100"/>
      <pc:docMkLst>
        <pc:docMk/>
      </pc:docMkLst>
      <pc:sldChg chg="modSp">
        <pc:chgData name="Guest User" userId="" providerId="Windows Live" clId="Web-{93319B95-83EA-4C91-B9D9-10F6BD02C8B7}" dt="2024-07-09T00:07:01.338" v="82" actId="20577"/>
        <pc:sldMkLst>
          <pc:docMk/>
          <pc:sldMk cId="2189573669" sldId="260"/>
        </pc:sldMkLst>
        <pc:spChg chg="mod">
          <ac:chgData name="Guest User" userId="" providerId="Windows Live" clId="Web-{93319B95-83EA-4C91-B9D9-10F6BD02C8B7}" dt="2024-07-09T00:07:01.338" v="82" actId="20577"/>
          <ac:spMkLst>
            <pc:docMk/>
            <pc:sldMk cId="2189573669" sldId="260"/>
            <ac:spMk id="2" creationId="{01EE8F53-F9FB-1674-C277-3AD6B93CD15F}"/>
          </ac:spMkLst>
        </pc:spChg>
        <pc:picChg chg="mod">
          <ac:chgData name="Guest User" userId="" providerId="Windows Live" clId="Web-{93319B95-83EA-4C91-B9D9-10F6BD02C8B7}" dt="2024-07-08T23:58:19.561" v="46" actId="1076"/>
          <ac:picMkLst>
            <pc:docMk/>
            <pc:sldMk cId="2189573669" sldId="260"/>
            <ac:picMk id="9" creationId="{816776F0-1E49-E04E-0268-3EE91DF99E21}"/>
          </ac:picMkLst>
        </pc:picChg>
      </pc:sldChg>
      <pc:sldChg chg="modSp">
        <pc:chgData name="Guest User" userId="" providerId="Windows Live" clId="Web-{93319B95-83EA-4C91-B9D9-10F6BD02C8B7}" dt="2024-07-09T00:06:43.227" v="81" actId="20577"/>
        <pc:sldMkLst>
          <pc:docMk/>
          <pc:sldMk cId="1241832995" sldId="491"/>
        </pc:sldMkLst>
        <pc:spChg chg="mod">
          <ac:chgData name="Guest User" userId="" providerId="Windows Live" clId="Web-{93319B95-83EA-4C91-B9D9-10F6BD02C8B7}" dt="2024-07-09T00:06:43.227" v="81" actId="20577"/>
          <ac:spMkLst>
            <pc:docMk/>
            <pc:sldMk cId="1241832995" sldId="491"/>
            <ac:spMk id="2" creationId="{61FFDE74-4256-6538-20F0-396A8331AA05}"/>
          </ac:spMkLst>
        </pc:spChg>
      </pc:sldChg>
      <pc:sldChg chg="modSp">
        <pc:chgData name="Guest User" userId="" providerId="Windows Live" clId="Web-{93319B95-83EA-4C91-B9D9-10F6BD02C8B7}" dt="2024-07-09T00:07:23.840" v="84" actId="20577"/>
        <pc:sldMkLst>
          <pc:docMk/>
          <pc:sldMk cId="2625022179" sldId="492"/>
        </pc:sldMkLst>
        <pc:spChg chg="mod">
          <ac:chgData name="Guest User" userId="" providerId="Windows Live" clId="Web-{93319B95-83EA-4C91-B9D9-10F6BD02C8B7}" dt="2024-07-09T00:07:23.840" v="84" actId="20577"/>
          <ac:spMkLst>
            <pc:docMk/>
            <pc:sldMk cId="2625022179" sldId="492"/>
            <ac:spMk id="2" creationId="{27C22C79-C721-5CBA-D562-0F16F3FAD278}"/>
          </ac:spMkLst>
        </pc:spChg>
      </pc:sldChg>
      <pc:sldChg chg="modSp">
        <pc:chgData name="Guest User" userId="" providerId="Windows Live" clId="Web-{93319B95-83EA-4C91-B9D9-10F6BD02C8B7}" dt="2024-07-09T00:06:04.474" v="80" actId="1076"/>
        <pc:sldMkLst>
          <pc:docMk/>
          <pc:sldMk cId="1745906426" sldId="497"/>
        </pc:sldMkLst>
        <pc:spChg chg="mod">
          <ac:chgData name="Guest User" userId="" providerId="Windows Live" clId="Web-{93319B95-83EA-4C91-B9D9-10F6BD02C8B7}" dt="2024-07-09T00:05:59.412" v="79" actId="20577"/>
          <ac:spMkLst>
            <pc:docMk/>
            <pc:sldMk cId="1745906426" sldId="497"/>
            <ac:spMk id="2" creationId="{82D2306B-AE67-FC5B-BF3E-962C42EDC14D}"/>
          </ac:spMkLst>
        </pc:spChg>
        <pc:picChg chg="mod">
          <ac:chgData name="Guest User" userId="" providerId="Windows Live" clId="Web-{93319B95-83EA-4C91-B9D9-10F6BD02C8B7}" dt="2024-07-09T00:06:04.474" v="80" actId="1076"/>
          <ac:picMkLst>
            <pc:docMk/>
            <pc:sldMk cId="1745906426" sldId="497"/>
            <ac:picMk id="4" creationId="{FB68B0FD-5CD1-8836-E445-22EAEC70E0D7}"/>
          </ac:picMkLst>
        </pc:picChg>
      </pc:sldChg>
      <pc:sldChg chg="del">
        <pc:chgData name="Guest User" userId="" providerId="Windows Live" clId="Web-{93319B95-83EA-4C91-B9D9-10F6BD02C8B7}" dt="2024-07-09T01:05:06.321" v="345"/>
        <pc:sldMkLst>
          <pc:docMk/>
          <pc:sldMk cId="4143995656" sldId="498"/>
        </pc:sldMkLst>
      </pc:sldChg>
      <pc:sldChg chg="modSp">
        <pc:chgData name="Guest User" userId="" providerId="Windows Live" clId="Web-{93319B95-83EA-4C91-B9D9-10F6BD02C8B7}" dt="2024-07-09T00:08:02.921" v="89" actId="20577"/>
        <pc:sldMkLst>
          <pc:docMk/>
          <pc:sldMk cId="1872431624" sldId="499"/>
        </pc:sldMkLst>
        <pc:spChg chg="mod">
          <ac:chgData name="Guest User" userId="" providerId="Windows Live" clId="Web-{93319B95-83EA-4C91-B9D9-10F6BD02C8B7}" dt="2024-07-09T00:07:47.998" v="85" actId="20577"/>
          <ac:spMkLst>
            <pc:docMk/>
            <pc:sldMk cId="1872431624" sldId="499"/>
            <ac:spMk id="2" creationId="{FBDD77DC-86F6-6F36-4B71-F9A822A204F8}"/>
          </ac:spMkLst>
        </pc:spChg>
        <pc:spChg chg="mod">
          <ac:chgData name="Guest User" userId="" providerId="Windows Live" clId="Web-{93319B95-83EA-4C91-B9D9-10F6BD02C8B7}" dt="2024-07-09T00:08:02.921" v="89" actId="20577"/>
          <ac:spMkLst>
            <pc:docMk/>
            <pc:sldMk cId="1872431624" sldId="499"/>
            <ac:spMk id="4" creationId="{F601BF79-721E-730B-1B0B-02360AB9CE08}"/>
          </ac:spMkLst>
        </pc:spChg>
      </pc:sldChg>
      <pc:sldChg chg="addSp delSp modSp new">
        <pc:chgData name="Guest User" userId="" providerId="Windows Live" clId="Web-{93319B95-83EA-4C91-B9D9-10F6BD02C8B7}" dt="2024-07-09T01:08:15.070" v="371" actId="14100"/>
        <pc:sldMkLst>
          <pc:docMk/>
          <pc:sldMk cId="1592009422" sldId="500"/>
        </pc:sldMkLst>
        <pc:spChg chg="mod">
          <ac:chgData name="Guest User" userId="" providerId="Windows Live" clId="Web-{93319B95-83EA-4C91-B9D9-10F6BD02C8B7}" dt="2024-07-09T00:08:21.032" v="91" actId="1076"/>
          <ac:spMkLst>
            <pc:docMk/>
            <pc:sldMk cId="1592009422" sldId="500"/>
            <ac:spMk id="2" creationId="{D3BDDDB3-FC6F-40FF-1883-DC935441FA1B}"/>
          </ac:spMkLst>
        </pc:spChg>
        <pc:spChg chg="add del">
          <ac:chgData name="Guest User" userId="" providerId="Windows Live" clId="Web-{93319B95-83EA-4C91-B9D9-10F6BD02C8B7}" dt="2024-07-08T23:52:09.970" v="11"/>
          <ac:spMkLst>
            <pc:docMk/>
            <pc:sldMk cId="1592009422" sldId="500"/>
            <ac:spMk id="4" creationId="{6DD12C73-B557-9C97-80B7-33A4BE30B970}"/>
          </ac:spMkLst>
        </pc:spChg>
        <pc:spChg chg="add mod">
          <ac:chgData name="Guest User" userId="" providerId="Windows Live" clId="Web-{93319B95-83EA-4C91-B9D9-10F6BD02C8B7}" dt="2024-07-08T23:54:22.261" v="23" actId="14100"/>
          <ac:spMkLst>
            <pc:docMk/>
            <pc:sldMk cId="1592009422" sldId="500"/>
            <ac:spMk id="5" creationId="{0718B33A-0387-9824-B44E-AC8D836D7937}"/>
          </ac:spMkLst>
        </pc:spChg>
        <pc:spChg chg="add mod">
          <ac:chgData name="Guest User" userId="" providerId="Windows Live" clId="Web-{93319B95-83EA-4C91-B9D9-10F6BD02C8B7}" dt="2024-07-09T01:07:28.535" v="370" actId="20577"/>
          <ac:spMkLst>
            <pc:docMk/>
            <pc:sldMk cId="1592009422" sldId="500"/>
            <ac:spMk id="6" creationId="{E1226DA5-E906-616A-4AC9-79D196237DF0}"/>
          </ac:spMkLst>
        </pc:spChg>
        <pc:picChg chg="add mod">
          <ac:chgData name="Guest User" userId="" providerId="Windows Live" clId="Web-{93319B95-83EA-4C91-B9D9-10F6BD02C8B7}" dt="2024-07-09T01:08:15.070" v="371" actId="14100"/>
          <ac:picMkLst>
            <pc:docMk/>
            <pc:sldMk cId="1592009422" sldId="500"/>
            <ac:picMk id="3" creationId="{D2747559-F339-E8AB-8412-C506D082348A}"/>
          </ac:picMkLst>
        </pc:picChg>
      </pc:sldChg>
      <pc:sldChg chg="addSp modSp new">
        <pc:chgData name="Guest User" userId="" providerId="Windows Live" clId="Web-{93319B95-83EA-4C91-B9D9-10F6BD02C8B7}" dt="2024-07-09T01:07:01.595" v="369" actId="20577"/>
        <pc:sldMkLst>
          <pc:docMk/>
          <pc:sldMk cId="1824775346" sldId="501"/>
        </pc:sldMkLst>
        <pc:spChg chg="mod">
          <ac:chgData name="Guest User" userId="" providerId="Windows Live" clId="Web-{93319B95-83EA-4C91-B9D9-10F6BD02C8B7}" dt="2024-07-09T00:05:48.051" v="78" actId="20577"/>
          <ac:spMkLst>
            <pc:docMk/>
            <pc:sldMk cId="1824775346" sldId="501"/>
            <ac:spMk id="2" creationId="{59B8E5A2-FD45-0026-C3CD-F938F5EE0E96}"/>
          </ac:spMkLst>
        </pc:spChg>
        <pc:spChg chg="add mod">
          <ac:chgData name="Guest User" userId="" providerId="Windows Live" clId="Web-{93319B95-83EA-4C91-B9D9-10F6BD02C8B7}" dt="2024-07-09T01:05:58.122" v="346" actId="20577"/>
          <ac:spMkLst>
            <pc:docMk/>
            <pc:sldMk cId="1824775346" sldId="501"/>
            <ac:spMk id="5" creationId="{EED059E4-0CB1-0AB9-BA10-FACEF19BA4D5}"/>
          </ac:spMkLst>
        </pc:spChg>
        <pc:spChg chg="add mod">
          <ac:chgData name="Guest User" userId="" providerId="Windows Live" clId="Web-{93319B95-83EA-4C91-B9D9-10F6BD02C8B7}" dt="2024-07-09T01:07:01.595" v="369" actId="20577"/>
          <ac:spMkLst>
            <pc:docMk/>
            <pc:sldMk cId="1824775346" sldId="501"/>
            <ac:spMk id="6" creationId="{0120AACA-4C7A-7C99-1CDB-39F1B3F814F3}"/>
          </ac:spMkLst>
        </pc:spChg>
        <pc:spChg chg="add mod">
          <ac:chgData name="Guest User" userId="" providerId="Windows Live" clId="Web-{93319B95-83EA-4C91-B9D9-10F6BD02C8B7}" dt="2024-07-09T00:10:07.587" v="98" actId="14100"/>
          <ac:spMkLst>
            <pc:docMk/>
            <pc:sldMk cId="1824775346" sldId="501"/>
            <ac:spMk id="7" creationId="{678DBD2C-60E8-202B-FCC9-DF15B9A7927E}"/>
          </ac:spMkLst>
        </pc:spChg>
        <pc:picChg chg="add mod">
          <ac:chgData name="Guest User" userId="" providerId="Windows Live" clId="Web-{93319B95-83EA-4C91-B9D9-10F6BD02C8B7}" dt="2024-07-09T00:03:38.807" v="61" actId="14100"/>
          <ac:picMkLst>
            <pc:docMk/>
            <pc:sldMk cId="1824775346" sldId="501"/>
            <ac:picMk id="3" creationId="{CD9D23F5-5519-EE68-C39C-50869BD21F80}"/>
          </ac:picMkLst>
        </pc:picChg>
        <pc:picChg chg="add mod">
          <ac:chgData name="Guest User" userId="" providerId="Windows Live" clId="Web-{93319B95-83EA-4C91-B9D9-10F6BD02C8B7}" dt="2024-07-09T00:02:20.035" v="53" actId="14100"/>
          <ac:picMkLst>
            <pc:docMk/>
            <pc:sldMk cId="1824775346" sldId="501"/>
            <ac:picMk id="4" creationId="{B9B134DE-8257-A9A8-9A4C-46FF860D149C}"/>
          </ac:picMkLst>
        </pc:picChg>
      </pc:sldChg>
      <pc:sldChg chg="addSp delSp modSp new mod setBg">
        <pc:chgData name="Guest User" userId="" providerId="Windows Live" clId="Web-{93319B95-83EA-4C91-B9D9-10F6BD02C8B7}" dt="2024-07-09T00:29:59.131" v="178" actId="1076"/>
        <pc:sldMkLst>
          <pc:docMk/>
          <pc:sldMk cId="3181534029" sldId="502"/>
        </pc:sldMkLst>
        <pc:spChg chg="mod">
          <ac:chgData name="Guest User" userId="" providerId="Windows Live" clId="Web-{93319B95-83EA-4C91-B9D9-10F6BD02C8B7}" dt="2024-07-09T00:13:53.276" v="120"/>
          <ac:spMkLst>
            <pc:docMk/>
            <pc:sldMk cId="3181534029" sldId="502"/>
            <ac:spMk id="2" creationId="{29723DF1-7914-1DB3-B4E0-531F2EB01D3E}"/>
          </ac:spMkLst>
        </pc:spChg>
        <pc:spChg chg="add mod">
          <ac:chgData name="Guest User" userId="" providerId="Windows Live" clId="Web-{93319B95-83EA-4C91-B9D9-10F6BD02C8B7}" dt="2024-07-09T00:23:16.116" v="170" actId="1076"/>
          <ac:spMkLst>
            <pc:docMk/>
            <pc:sldMk cId="3181534029" sldId="502"/>
            <ac:spMk id="4" creationId="{312CA930-7B42-3470-894A-472A34315B34}"/>
          </ac:spMkLst>
        </pc:spChg>
        <pc:spChg chg="add mod">
          <ac:chgData name="Guest User" userId="" providerId="Windows Live" clId="Web-{93319B95-83EA-4C91-B9D9-10F6BD02C8B7}" dt="2024-07-09T00:22:56.114" v="168" actId="1076"/>
          <ac:spMkLst>
            <pc:docMk/>
            <pc:sldMk cId="3181534029" sldId="502"/>
            <ac:spMk id="5" creationId="{E1147B3B-4087-759B-88AF-888EE10DA276}"/>
          </ac:spMkLst>
        </pc:spChg>
        <pc:spChg chg="add del">
          <ac:chgData name="Guest User" userId="" providerId="Windows Live" clId="Web-{93319B95-83EA-4C91-B9D9-10F6BD02C8B7}" dt="2024-07-09T00:19:06.753" v="143"/>
          <ac:spMkLst>
            <pc:docMk/>
            <pc:sldMk cId="3181534029" sldId="502"/>
            <ac:spMk id="6" creationId="{2EA5C012-2D63-26DA-705F-708C6FB320CF}"/>
          </ac:spMkLst>
        </pc:spChg>
        <pc:spChg chg="add mod">
          <ac:chgData name="Guest User" userId="" providerId="Windows Live" clId="Web-{93319B95-83EA-4C91-B9D9-10F6BD02C8B7}" dt="2024-07-09T00:19:59.491" v="149" actId="14100"/>
          <ac:spMkLst>
            <pc:docMk/>
            <pc:sldMk cId="3181534029" sldId="502"/>
            <ac:spMk id="7" creationId="{42693682-6F2C-FA39-A5E7-ADBEBC6B58C3}"/>
          </ac:spMkLst>
        </pc:spChg>
        <pc:spChg chg="add del">
          <ac:chgData name="Guest User" userId="" providerId="Windows Live" clId="Web-{93319B95-83EA-4C91-B9D9-10F6BD02C8B7}" dt="2024-07-09T00:13:53.276" v="120"/>
          <ac:spMkLst>
            <pc:docMk/>
            <pc:sldMk cId="3181534029" sldId="502"/>
            <ac:spMk id="8" creationId="{D4771268-CB57-404A-9271-370EB28F6090}"/>
          </ac:spMkLst>
        </pc:spChg>
        <pc:spChg chg="add mod">
          <ac:chgData name="Guest User" userId="" providerId="Windows Live" clId="Web-{93319B95-83EA-4C91-B9D9-10F6BD02C8B7}" dt="2024-07-09T00:29:59.131" v="178" actId="1076"/>
          <ac:spMkLst>
            <pc:docMk/>
            <pc:sldMk cId="3181534029" sldId="502"/>
            <ac:spMk id="9" creationId="{30ECF7EE-ABE2-C943-9FF1-39C10785EA25}"/>
          </ac:spMkLst>
        </pc:spChg>
        <pc:spChg chg="add del">
          <ac:chgData name="Guest User" userId="" providerId="Windows Live" clId="Web-{93319B95-83EA-4C91-B9D9-10F6BD02C8B7}" dt="2024-07-09T00:23:50.822" v="173"/>
          <ac:spMkLst>
            <pc:docMk/>
            <pc:sldMk cId="3181534029" sldId="502"/>
            <ac:spMk id="10" creationId="{EEB6EB94-1DE8-CB4C-8AA5-E10981461E5D}"/>
          </ac:spMkLst>
        </pc:spChg>
        <pc:picChg chg="add mod">
          <ac:chgData name="Guest User" userId="" providerId="Windows Live" clId="Web-{93319B95-83EA-4C91-B9D9-10F6BD02C8B7}" dt="2024-07-09T00:14:13.168" v="123" actId="1076"/>
          <ac:picMkLst>
            <pc:docMk/>
            <pc:sldMk cId="3181534029" sldId="502"/>
            <ac:picMk id="3" creationId="{A799A974-B38B-920D-566B-D01B92A1B76A}"/>
          </ac:picMkLst>
        </pc:picChg>
        <pc:picChg chg="add mod">
          <ac:chgData name="Guest User" userId="" providerId="Windows Live" clId="Web-{93319B95-83EA-4C91-B9D9-10F6BD02C8B7}" dt="2024-07-09T00:24:07.823" v="177" actId="1076"/>
          <ac:picMkLst>
            <pc:docMk/>
            <pc:sldMk cId="3181534029" sldId="502"/>
            <ac:picMk id="11" creationId="{560D66C9-BFF6-B0E7-66A1-ED47A0CB3793}"/>
          </ac:picMkLst>
        </pc:picChg>
      </pc:sldChg>
      <pc:sldChg chg="addSp delSp modSp new">
        <pc:chgData name="Guest User" userId="" providerId="Windows Live" clId="Web-{93319B95-83EA-4C91-B9D9-10F6BD02C8B7}" dt="2024-07-09T00:44:36.219" v="242" actId="1076"/>
        <pc:sldMkLst>
          <pc:docMk/>
          <pc:sldMk cId="3609621200" sldId="503"/>
        </pc:sldMkLst>
        <pc:spChg chg="mod">
          <ac:chgData name="Guest User" userId="" providerId="Windows Live" clId="Web-{93319B95-83EA-4C91-B9D9-10F6BD02C8B7}" dt="2024-07-09T00:44:36.219" v="242" actId="1076"/>
          <ac:spMkLst>
            <pc:docMk/>
            <pc:sldMk cId="3609621200" sldId="503"/>
            <ac:spMk id="2" creationId="{C4205BE8-7459-B6DD-A96F-6DE5CAAA7C23}"/>
          </ac:spMkLst>
        </pc:spChg>
        <pc:spChg chg="add mod">
          <ac:chgData name="Guest User" userId="" providerId="Windows Live" clId="Web-{93319B95-83EA-4C91-B9D9-10F6BD02C8B7}" dt="2024-07-09T00:39:45.757" v="224" actId="14100"/>
          <ac:spMkLst>
            <pc:docMk/>
            <pc:sldMk cId="3609621200" sldId="503"/>
            <ac:spMk id="3" creationId="{E72825AC-B20C-4363-9B68-E4E4C38F05DF}"/>
          </ac:spMkLst>
        </pc:spChg>
        <pc:spChg chg="add mod">
          <ac:chgData name="Guest User" userId="" providerId="Windows Live" clId="Web-{93319B95-83EA-4C91-B9D9-10F6BD02C8B7}" dt="2024-07-09T00:37:18.918" v="209" actId="14100"/>
          <ac:spMkLst>
            <pc:docMk/>
            <pc:sldMk cId="3609621200" sldId="503"/>
            <ac:spMk id="5" creationId="{0D091E1D-8D68-819A-63F4-921645E7812C}"/>
          </ac:spMkLst>
        </pc:spChg>
        <pc:spChg chg="add mod">
          <ac:chgData name="Guest User" userId="" providerId="Windows Live" clId="Web-{93319B95-83EA-4C91-B9D9-10F6BD02C8B7}" dt="2024-07-09T00:38:06.593" v="213" actId="1076"/>
          <ac:spMkLst>
            <pc:docMk/>
            <pc:sldMk cId="3609621200" sldId="503"/>
            <ac:spMk id="6" creationId="{567CE06A-AC7E-2E23-FF66-B35E5D948771}"/>
          </ac:spMkLst>
        </pc:spChg>
        <pc:spChg chg="add del">
          <ac:chgData name="Guest User" userId="" providerId="Windows Live" clId="Web-{93319B95-83EA-4C91-B9D9-10F6BD02C8B7}" dt="2024-07-09T00:38:58.003" v="215"/>
          <ac:spMkLst>
            <pc:docMk/>
            <pc:sldMk cId="3609621200" sldId="503"/>
            <ac:spMk id="7" creationId="{CA5DEA74-D3BD-FC59-7E5A-FEDA07B05B13}"/>
          </ac:spMkLst>
        </pc:spChg>
        <pc:spChg chg="add mod">
          <ac:chgData name="Guest User" userId="" providerId="Windows Live" clId="Web-{93319B95-83EA-4C91-B9D9-10F6BD02C8B7}" dt="2024-07-09T00:40:45.777" v="233" actId="20577"/>
          <ac:spMkLst>
            <pc:docMk/>
            <pc:sldMk cId="3609621200" sldId="503"/>
            <ac:spMk id="8" creationId="{AFADBECC-71C7-7BD8-77DB-9F16C4DFB966}"/>
          </ac:spMkLst>
        </pc:spChg>
        <pc:picChg chg="add mod">
          <ac:chgData name="Guest User" userId="" providerId="Windows Live" clId="Web-{93319B95-83EA-4C91-B9D9-10F6BD02C8B7}" dt="2024-07-09T00:36:25.664" v="207" actId="14100"/>
          <ac:picMkLst>
            <pc:docMk/>
            <pc:sldMk cId="3609621200" sldId="503"/>
            <ac:picMk id="4" creationId="{42BD2E96-4C91-FE7C-EFEF-B343C32E63EF}"/>
          </ac:picMkLst>
        </pc:picChg>
      </pc:sldChg>
      <pc:sldChg chg="addSp modSp new">
        <pc:chgData name="Guest User" userId="" providerId="Windows Live" clId="Web-{93319B95-83EA-4C91-B9D9-10F6BD02C8B7}" dt="2024-07-09T00:55:48.512" v="295" actId="1076"/>
        <pc:sldMkLst>
          <pc:docMk/>
          <pc:sldMk cId="4018930120" sldId="504"/>
        </pc:sldMkLst>
        <pc:spChg chg="mod">
          <ac:chgData name="Guest User" userId="" providerId="Windows Live" clId="Web-{93319B95-83EA-4C91-B9D9-10F6BD02C8B7}" dt="2024-07-09T00:44:17.749" v="241" actId="1076"/>
          <ac:spMkLst>
            <pc:docMk/>
            <pc:sldMk cId="4018930120" sldId="504"/>
            <ac:spMk id="2" creationId="{97ABF851-B0B8-7543-3CFF-6B721021ABDC}"/>
          </ac:spMkLst>
        </pc:spChg>
        <pc:spChg chg="add mod">
          <ac:chgData name="Guest User" userId="" providerId="Windows Live" clId="Web-{93319B95-83EA-4C91-B9D9-10F6BD02C8B7}" dt="2024-07-09T00:48:29.820" v="258" actId="1076"/>
          <ac:spMkLst>
            <pc:docMk/>
            <pc:sldMk cId="4018930120" sldId="504"/>
            <ac:spMk id="4" creationId="{CE754816-D7EE-B6EF-2BD1-3E519618543F}"/>
          </ac:spMkLst>
        </pc:spChg>
        <pc:spChg chg="add mod">
          <ac:chgData name="Guest User" userId="" providerId="Windows Live" clId="Web-{93319B95-83EA-4C91-B9D9-10F6BD02C8B7}" dt="2024-07-09T00:48:15.397" v="257" actId="1076"/>
          <ac:spMkLst>
            <pc:docMk/>
            <pc:sldMk cId="4018930120" sldId="504"/>
            <ac:spMk id="5" creationId="{5737415E-3AA4-255D-9007-8009E3B6F294}"/>
          </ac:spMkLst>
        </pc:spChg>
        <pc:spChg chg="add mod">
          <ac:chgData name="Guest User" userId="" providerId="Windows Live" clId="Web-{93319B95-83EA-4C91-B9D9-10F6BD02C8B7}" dt="2024-07-09T00:55:48.512" v="295" actId="1076"/>
          <ac:spMkLst>
            <pc:docMk/>
            <pc:sldMk cId="4018930120" sldId="504"/>
            <ac:spMk id="6" creationId="{C0A3006E-98A6-4CA7-7205-FB830FFB24F6}"/>
          </ac:spMkLst>
        </pc:spChg>
        <pc:spChg chg="add mod">
          <ac:chgData name="Guest User" userId="" providerId="Windows Live" clId="Web-{93319B95-83EA-4C91-B9D9-10F6BD02C8B7}" dt="2024-07-09T00:55:28.370" v="294" actId="1076"/>
          <ac:spMkLst>
            <pc:docMk/>
            <pc:sldMk cId="4018930120" sldId="504"/>
            <ac:spMk id="7" creationId="{19F42986-EED4-21B7-1FDA-5B6056BD84FC}"/>
          </ac:spMkLst>
        </pc:spChg>
        <pc:picChg chg="add mod">
          <ac:chgData name="Guest User" userId="" providerId="Windows Live" clId="Web-{93319B95-83EA-4C91-B9D9-10F6BD02C8B7}" dt="2024-07-09T00:55:07.447" v="292" actId="14100"/>
          <ac:picMkLst>
            <pc:docMk/>
            <pc:sldMk cId="4018930120" sldId="504"/>
            <ac:picMk id="3" creationId="{899D3948-2629-60F4-99B3-B6108C9D2E84}"/>
          </ac:picMkLst>
        </pc:picChg>
      </pc:sldChg>
      <pc:sldChg chg="addSp modSp new">
        <pc:chgData name="Guest User" userId="" providerId="Windows Live" clId="Web-{93319B95-83EA-4C91-B9D9-10F6BD02C8B7}" dt="2024-07-09T01:02:16.698" v="338" actId="1076"/>
        <pc:sldMkLst>
          <pc:docMk/>
          <pc:sldMk cId="2130924365" sldId="505"/>
        </pc:sldMkLst>
        <pc:spChg chg="mod">
          <ac:chgData name="Guest User" userId="" providerId="Windows Live" clId="Web-{93319B95-83EA-4C91-B9D9-10F6BD02C8B7}" dt="2024-07-09T00:57:00.424" v="302" actId="14100"/>
          <ac:spMkLst>
            <pc:docMk/>
            <pc:sldMk cId="2130924365" sldId="505"/>
            <ac:spMk id="2" creationId="{ECD640BD-7483-985D-F8B3-D1EFF28E6F76}"/>
          </ac:spMkLst>
        </pc:spChg>
        <pc:spChg chg="add mod">
          <ac:chgData name="Guest User" userId="" providerId="Windows Live" clId="Web-{93319B95-83EA-4C91-B9D9-10F6BD02C8B7}" dt="2024-07-09T01:02:16.698" v="338" actId="1076"/>
          <ac:spMkLst>
            <pc:docMk/>
            <pc:sldMk cId="2130924365" sldId="505"/>
            <ac:spMk id="3" creationId="{24BA8AB3-2DE2-2444-2FA1-B9ACE74F550E}"/>
          </ac:spMkLst>
        </pc:spChg>
      </pc:sldChg>
      <pc:sldChg chg="addSp modSp new">
        <pc:chgData name="Guest User" userId="" providerId="Windows Live" clId="Web-{93319B95-83EA-4C91-B9D9-10F6BD02C8B7}" dt="2024-07-09T01:03:03.827" v="344" actId="20577"/>
        <pc:sldMkLst>
          <pc:docMk/>
          <pc:sldMk cId="609866272" sldId="506"/>
        </pc:sldMkLst>
        <pc:spChg chg="mod">
          <ac:chgData name="Guest User" userId="" providerId="Windows Live" clId="Web-{93319B95-83EA-4C91-B9D9-10F6BD02C8B7}" dt="2024-07-09T01:01:36.195" v="337" actId="1076"/>
          <ac:spMkLst>
            <pc:docMk/>
            <pc:sldMk cId="609866272" sldId="506"/>
            <ac:spMk id="2" creationId="{5C7D5548-A966-8E46-6667-9A4E3C7CA408}"/>
          </ac:spMkLst>
        </pc:spChg>
        <pc:spChg chg="add mod">
          <ac:chgData name="Guest User" userId="" providerId="Windows Live" clId="Web-{93319B95-83EA-4C91-B9D9-10F6BD02C8B7}" dt="2024-07-09T01:03:03.827" v="344" actId="20577"/>
          <ac:spMkLst>
            <pc:docMk/>
            <pc:sldMk cId="609866272" sldId="506"/>
            <ac:spMk id="3" creationId="{9252996A-6266-D81A-97C2-7469EBF17DD7}"/>
          </ac:spMkLst>
        </pc:spChg>
      </pc:sldChg>
    </pc:docChg>
  </pc:docChgLst>
  <pc:docChgLst>
    <pc:chgData name="Guest User" providerId="Windows Live" clId="Web-{8BD19099-1D4D-4D40-A27A-52BDCA2A3EB4}"/>
    <pc:docChg chg="addSld delSld modSld">
      <pc:chgData name="Guest User" userId="" providerId="Windows Live" clId="Web-{8BD19099-1D4D-4D40-A27A-52BDCA2A3EB4}" dt="2024-07-09T20:44:46.647" v="421" actId="1076"/>
      <pc:docMkLst>
        <pc:docMk/>
      </pc:docMkLst>
      <pc:sldChg chg="modSp">
        <pc:chgData name="Guest User" userId="" providerId="Windows Live" clId="Web-{8BD19099-1D4D-4D40-A27A-52BDCA2A3EB4}" dt="2024-07-09T17:14:31.486" v="14" actId="20577"/>
        <pc:sldMkLst>
          <pc:docMk/>
          <pc:sldMk cId="2954522568" sldId="530"/>
        </pc:sldMkLst>
        <pc:spChg chg="mod">
          <ac:chgData name="Guest User" userId="" providerId="Windows Live" clId="Web-{8BD19099-1D4D-4D40-A27A-52BDCA2A3EB4}" dt="2024-07-09T17:14:25.439" v="13" actId="20577"/>
          <ac:spMkLst>
            <pc:docMk/>
            <pc:sldMk cId="2954522568" sldId="530"/>
            <ac:spMk id="4" creationId="{D3342DEC-F121-D5BD-3DD5-8EFBF0959880}"/>
          </ac:spMkLst>
        </pc:spChg>
        <pc:spChg chg="mod">
          <ac:chgData name="Guest User" userId="" providerId="Windows Live" clId="Web-{8BD19099-1D4D-4D40-A27A-52BDCA2A3EB4}" dt="2024-07-09T17:14:31.486" v="14" actId="20577"/>
          <ac:spMkLst>
            <pc:docMk/>
            <pc:sldMk cId="2954522568" sldId="530"/>
            <ac:spMk id="5" creationId="{3026CB0C-D799-E467-4AD6-8317480CAA83}"/>
          </ac:spMkLst>
        </pc:spChg>
      </pc:sldChg>
      <pc:sldChg chg="modSp">
        <pc:chgData name="Guest User" userId="" providerId="Windows Live" clId="Web-{8BD19099-1D4D-4D40-A27A-52BDCA2A3EB4}" dt="2024-07-09T17:19:17.340" v="75" actId="20577"/>
        <pc:sldMkLst>
          <pc:docMk/>
          <pc:sldMk cId="2655077398" sldId="532"/>
        </pc:sldMkLst>
        <pc:spChg chg="mod">
          <ac:chgData name="Guest User" userId="" providerId="Windows Live" clId="Web-{8BD19099-1D4D-4D40-A27A-52BDCA2A3EB4}" dt="2024-07-09T17:19:17.340" v="75" actId="20577"/>
          <ac:spMkLst>
            <pc:docMk/>
            <pc:sldMk cId="2655077398" sldId="532"/>
            <ac:spMk id="4" creationId="{2BDED69D-ECDA-6383-7872-646FBD69B9F4}"/>
          </ac:spMkLst>
        </pc:spChg>
      </pc:sldChg>
      <pc:sldChg chg="addSp modSp">
        <pc:chgData name="Guest User" userId="" providerId="Windows Live" clId="Web-{8BD19099-1D4D-4D40-A27A-52BDCA2A3EB4}" dt="2024-07-09T20:44:46.647" v="421" actId="1076"/>
        <pc:sldMkLst>
          <pc:docMk/>
          <pc:sldMk cId="344631093" sldId="552"/>
        </pc:sldMkLst>
        <pc:picChg chg="add mod">
          <ac:chgData name="Guest User" userId="" providerId="Windows Live" clId="Web-{8BD19099-1D4D-4D40-A27A-52BDCA2A3EB4}" dt="2024-07-09T20:44:46.647" v="421" actId="1076"/>
          <ac:picMkLst>
            <pc:docMk/>
            <pc:sldMk cId="344631093" sldId="552"/>
            <ac:picMk id="4" creationId="{FC27B979-FB62-F198-3A0F-4D382E2BCA94}"/>
          </ac:picMkLst>
        </pc:picChg>
      </pc:sldChg>
      <pc:sldChg chg="addSp delSp modSp">
        <pc:chgData name="Guest User" userId="" providerId="Windows Live" clId="Web-{8BD19099-1D4D-4D40-A27A-52BDCA2A3EB4}" dt="2024-07-09T20:29:27.303" v="416" actId="1076"/>
        <pc:sldMkLst>
          <pc:docMk/>
          <pc:sldMk cId="1275486313" sldId="558"/>
        </pc:sldMkLst>
        <pc:spChg chg="add del mod">
          <ac:chgData name="Guest User" userId="" providerId="Windows Live" clId="Web-{8BD19099-1D4D-4D40-A27A-52BDCA2A3EB4}" dt="2024-07-09T17:55:34.337" v="250"/>
          <ac:spMkLst>
            <pc:docMk/>
            <pc:sldMk cId="1275486313" sldId="558"/>
            <ac:spMk id="4" creationId="{794AADA3-1900-A814-44ED-A91DFA2826D1}"/>
          </ac:spMkLst>
        </pc:spChg>
        <pc:spChg chg="add del">
          <ac:chgData name="Guest User" userId="" providerId="Windows Live" clId="Web-{8BD19099-1D4D-4D40-A27A-52BDCA2A3EB4}" dt="2024-07-09T20:04:10.797" v="374"/>
          <ac:spMkLst>
            <pc:docMk/>
            <pc:sldMk cId="1275486313" sldId="558"/>
            <ac:spMk id="5" creationId="{4AC7E637-0651-AB53-5E56-5D8C076B1C63}"/>
          </ac:spMkLst>
        </pc:spChg>
        <pc:spChg chg="add del mod">
          <ac:chgData name="Guest User" userId="" providerId="Windows Live" clId="Web-{8BD19099-1D4D-4D40-A27A-52BDCA2A3EB4}" dt="2024-07-09T20:22:52.992" v="401"/>
          <ac:spMkLst>
            <pc:docMk/>
            <pc:sldMk cId="1275486313" sldId="558"/>
            <ac:spMk id="6" creationId="{EADF61F6-EF41-5D2C-CEF2-EBDD2B62D3B0}"/>
          </ac:spMkLst>
        </pc:spChg>
        <pc:picChg chg="add del mod">
          <ac:chgData name="Guest User" userId="" providerId="Windows Live" clId="Web-{8BD19099-1D4D-4D40-A27A-52BDCA2A3EB4}" dt="2024-07-09T20:23:49.806" v="410"/>
          <ac:picMkLst>
            <pc:docMk/>
            <pc:sldMk cId="1275486313" sldId="558"/>
            <ac:picMk id="4" creationId="{0AF321EE-7BCA-6109-2407-A5642F0C171C}"/>
          </ac:picMkLst>
        </pc:picChg>
        <pc:picChg chg="add mod">
          <ac:chgData name="Guest User" userId="" providerId="Windows Live" clId="Web-{8BD19099-1D4D-4D40-A27A-52BDCA2A3EB4}" dt="2024-07-09T20:29:27.303" v="416" actId="1076"/>
          <ac:picMkLst>
            <pc:docMk/>
            <pc:sldMk cId="1275486313" sldId="558"/>
            <ac:picMk id="7" creationId="{8A015434-1245-9664-FF22-4A550012636C}"/>
          </ac:picMkLst>
        </pc:picChg>
      </pc:sldChg>
      <pc:sldChg chg="modSp">
        <pc:chgData name="Guest User" userId="" providerId="Windows Live" clId="Web-{8BD19099-1D4D-4D40-A27A-52BDCA2A3EB4}" dt="2024-07-09T17:13:13.452" v="6" actId="1076"/>
        <pc:sldMkLst>
          <pc:docMk/>
          <pc:sldMk cId="2671495128" sldId="565"/>
        </pc:sldMkLst>
        <pc:picChg chg="mod">
          <ac:chgData name="Guest User" userId="" providerId="Windows Live" clId="Web-{8BD19099-1D4D-4D40-A27A-52BDCA2A3EB4}" dt="2024-07-09T17:13:13.452" v="6" actId="1076"/>
          <ac:picMkLst>
            <pc:docMk/>
            <pc:sldMk cId="2671495128" sldId="565"/>
            <ac:picMk id="3" creationId="{FDA5952A-F254-67BC-EC60-0F51B0A67180}"/>
          </ac:picMkLst>
        </pc:picChg>
      </pc:sldChg>
      <pc:sldChg chg="modSp">
        <pc:chgData name="Guest User" userId="" providerId="Windows Live" clId="Web-{8BD19099-1D4D-4D40-A27A-52BDCA2A3EB4}" dt="2024-07-09T17:13:51.516" v="7" actId="20577"/>
        <pc:sldMkLst>
          <pc:docMk/>
          <pc:sldMk cId="864142913" sldId="567"/>
        </pc:sldMkLst>
        <pc:spChg chg="mod">
          <ac:chgData name="Guest User" userId="" providerId="Windows Live" clId="Web-{8BD19099-1D4D-4D40-A27A-52BDCA2A3EB4}" dt="2024-07-09T17:13:51.516" v="7" actId="20577"/>
          <ac:spMkLst>
            <pc:docMk/>
            <pc:sldMk cId="864142913" sldId="567"/>
            <ac:spMk id="4" creationId="{64A01182-4049-FB0C-C365-DFBC94522CF6}"/>
          </ac:spMkLst>
        </pc:spChg>
      </pc:sldChg>
      <pc:sldChg chg="del">
        <pc:chgData name="Guest User" userId="" providerId="Windows Live" clId="Web-{8BD19099-1D4D-4D40-A27A-52BDCA2A3EB4}" dt="2024-07-09T17:15:36.598" v="15"/>
        <pc:sldMkLst>
          <pc:docMk/>
          <pc:sldMk cId="419995841" sldId="572"/>
        </pc:sldMkLst>
      </pc:sldChg>
      <pc:sldChg chg="modSp">
        <pc:chgData name="Guest User" userId="" providerId="Windows Live" clId="Web-{8BD19099-1D4D-4D40-A27A-52BDCA2A3EB4}" dt="2024-07-09T17:17:00.257" v="59" actId="20577"/>
        <pc:sldMkLst>
          <pc:docMk/>
          <pc:sldMk cId="1130195827" sldId="575"/>
        </pc:sldMkLst>
        <pc:spChg chg="mod">
          <ac:chgData name="Guest User" userId="" providerId="Windows Live" clId="Web-{8BD19099-1D4D-4D40-A27A-52BDCA2A3EB4}" dt="2024-07-09T17:17:00.257" v="59" actId="20577"/>
          <ac:spMkLst>
            <pc:docMk/>
            <pc:sldMk cId="1130195827" sldId="575"/>
            <ac:spMk id="4" creationId="{E5DCB849-7C97-4061-CB52-5AE8BC396A9F}"/>
          </ac:spMkLst>
        </pc:spChg>
      </pc:sldChg>
      <pc:sldChg chg="modSp">
        <pc:chgData name="Guest User" userId="" providerId="Windows Live" clId="Web-{8BD19099-1D4D-4D40-A27A-52BDCA2A3EB4}" dt="2024-07-09T17:17:41.399" v="60" actId="20577"/>
        <pc:sldMkLst>
          <pc:docMk/>
          <pc:sldMk cId="2937058072" sldId="578"/>
        </pc:sldMkLst>
        <pc:spChg chg="mod">
          <ac:chgData name="Guest User" userId="" providerId="Windows Live" clId="Web-{8BD19099-1D4D-4D40-A27A-52BDCA2A3EB4}" dt="2024-07-09T17:17:41.399" v="60" actId="20577"/>
          <ac:spMkLst>
            <pc:docMk/>
            <pc:sldMk cId="2937058072" sldId="578"/>
            <ac:spMk id="3" creationId="{05990FC8-57E6-D044-FAAF-EE787DB1D7AF}"/>
          </ac:spMkLst>
        </pc:spChg>
      </pc:sldChg>
      <pc:sldChg chg="modSp">
        <pc:chgData name="Guest User" userId="" providerId="Windows Live" clId="Web-{8BD19099-1D4D-4D40-A27A-52BDCA2A3EB4}" dt="2024-07-09T17:18:28.307" v="66" actId="20577"/>
        <pc:sldMkLst>
          <pc:docMk/>
          <pc:sldMk cId="2418694890" sldId="579"/>
        </pc:sldMkLst>
        <pc:spChg chg="mod">
          <ac:chgData name="Guest User" userId="" providerId="Windows Live" clId="Web-{8BD19099-1D4D-4D40-A27A-52BDCA2A3EB4}" dt="2024-07-09T17:18:28.307" v="66" actId="20577"/>
          <ac:spMkLst>
            <pc:docMk/>
            <pc:sldMk cId="2418694890" sldId="579"/>
            <ac:spMk id="3" creationId="{C2B7FE56-F070-AD65-3EE7-5F3258B419EB}"/>
          </ac:spMkLst>
        </pc:spChg>
      </pc:sldChg>
      <pc:sldChg chg="modSp">
        <pc:chgData name="Guest User" userId="" providerId="Windows Live" clId="Web-{8BD19099-1D4D-4D40-A27A-52BDCA2A3EB4}" dt="2024-07-09T17:23:19.270" v="120" actId="20577"/>
        <pc:sldMkLst>
          <pc:docMk/>
          <pc:sldMk cId="3235843769" sldId="581"/>
        </pc:sldMkLst>
        <pc:spChg chg="mod">
          <ac:chgData name="Guest User" userId="" providerId="Windows Live" clId="Web-{8BD19099-1D4D-4D40-A27A-52BDCA2A3EB4}" dt="2024-07-09T17:23:16.129" v="119" actId="20577"/>
          <ac:spMkLst>
            <pc:docMk/>
            <pc:sldMk cId="3235843769" sldId="581"/>
            <ac:spMk id="4" creationId="{9E8E63DB-D17D-095D-ABDC-65E9D3D2DE2A}"/>
          </ac:spMkLst>
        </pc:spChg>
        <pc:spChg chg="mod">
          <ac:chgData name="Guest User" userId="" providerId="Windows Live" clId="Web-{8BD19099-1D4D-4D40-A27A-52BDCA2A3EB4}" dt="2024-07-09T17:23:19.270" v="120" actId="20577"/>
          <ac:spMkLst>
            <pc:docMk/>
            <pc:sldMk cId="3235843769" sldId="581"/>
            <ac:spMk id="5" creationId="{2A689DDB-BB10-B07E-4193-6513400B32CA}"/>
          </ac:spMkLst>
        </pc:spChg>
      </pc:sldChg>
      <pc:sldChg chg="modSp">
        <pc:chgData name="Guest User" userId="" providerId="Windows Live" clId="Web-{8BD19099-1D4D-4D40-A27A-52BDCA2A3EB4}" dt="2024-07-09T17:22:18.534" v="113" actId="20577"/>
        <pc:sldMkLst>
          <pc:docMk/>
          <pc:sldMk cId="3161147989" sldId="582"/>
        </pc:sldMkLst>
        <pc:spChg chg="mod">
          <ac:chgData name="Guest User" userId="" providerId="Windows Live" clId="Web-{8BD19099-1D4D-4D40-A27A-52BDCA2A3EB4}" dt="2024-07-09T17:22:18.534" v="113" actId="20577"/>
          <ac:spMkLst>
            <pc:docMk/>
            <pc:sldMk cId="3161147989" sldId="582"/>
            <ac:spMk id="4" creationId="{85C29693-A776-541F-B236-6EC89DA19173}"/>
          </ac:spMkLst>
        </pc:spChg>
      </pc:sldChg>
      <pc:sldChg chg="modSp">
        <pc:chgData name="Guest User" userId="" providerId="Windows Live" clId="Web-{8BD19099-1D4D-4D40-A27A-52BDCA2A3EB4}" dt="2024-07-09T17:18:42.776" v="68" actId="20577"/>
        <pc:sldMkLst>
          <pc:docMk/>
          <pc:sldMk cId="841058410" sldId="585"/>
        </pc:sldMkLst>
        <pc:spChg chg="mod">
          <ac:chgData name="Guest User" userId="" providerId="Windows Live" clId="Web-{8BD19099-1D4D-4D40-A27A-52BDCA2A3EB4}" dt="2024-07-09T17:18:42.776" v="68" actId="20577"/>
          <ac:spMkLst>
            <pc:docMk/>
            <pc:sldMk cId="841058410" sldId="585"/>
            <ac:spMk id="5" creationId="{A1DAC2B5-6359-051C-D943-972DC7F66694}"/>
          </ac:spMkLst>
        </pc:spChg>
      </pc:sldChg>
      <pc:sldChg chg="modSp">
        <pc:chgData name="Guest User" userId="" providerId="Windows Live" clId="Web-{8BD19099-1D4D-4D40-A27A-52BDCA2A3EB4}" dt="2024-07-09T17:24:02.537" v="124" actId="20577"/>
        <pc:sldMkLst>
          <pc:docMk/>
          <pc:sldMk cId="989966833" sldId="588"/>
        </pc:sldMkLst>
        <pc:spChg chg="mod">
          <ac:chgData name="Guest User" userId="" providerId="Windows Live" clId="Web-{8BD19099-1D4D-4D40-A27A-52BDCA2A3EB4}" dt="2024-07-09T17:24:02.537" v="124" actId="20577"/>
          <ac:spMkLst>
            <pc:docMk/>
            <pc:sldMk cId="989966833" sldId="588"/>
            <ac:spMk id="3" creationId="{31C0C453-9830-54EB-6449-72109FE9BCEC}"/>
          </ac:spMkLst>
        </pc:spChg>
      </pc:sldChg>
      <pc:sldChg chg="modSp">
        <pc:chgData name="Guest User" userId="" providerId="Windows Live" clId="Web-{8BD19099-1D4D-4D40-A27A-52BDCA2A3EB4}" dt="2024-07-09T19:03:08.592" v="257" actId="20577"/>
        <pc:sldMkLst>
          <pc:docMk/>
          <pc:sldMk cId="1423699943" sldId="589"/>
        </pc:sldMkLst>
        <pc:spChg chg="mod">
          <ac:chgData name="Guest User" userId="" providerId="Windows Live" clId="Web-{8BD19099-1D4D-4D40-A27A-52BDCA2A3EB4}" dt="2024-07-09T19:03:08.592" v="257" actId="20577"/>
          <ac:spMkLst>
            <pc:docMk/>
            <pc:sldMk cId="1423699943" sldId="589"/>
            <ac:spMk id="3" creationId="{AEA73931-BF41-D1AF-8C21-5F8A3B91B22E}"/>
          </ac:spMkLst>
        </pc:spChg>
      </pc:sldChg>
      <pc:sldChg chg="addSp modSp">
        <pc:chgData name="Guest User" userId="" providerId="Windows Live" clId="Web-{8BD19099-1D4D-4D40-A27A-52BDCA2A3EB4}" dt="2024-07-09T19:27:07.732" v="311" actId="20577"/>
        <pc:sldMkLst>
          <pc:docMk/>
          <pc:sldMk cId="31476304" sldId="591"/>
        </pc:sldMkLst>
        <pc:spChg chg="add mod">
          <ac:chgData name="Guest User" userId="" providerId="Windows Live" clId="Web-{8BD19099-1D4D-4D40-A27A-52BDCA2A3EB4}" dt="2024-07-09T19:27:07.732" v="311" actId="20577"/>
          <ac:spMkLst>
            <pc:docMk/>
            <pc:sldMk cId="31476304" sldId="591"/>
            <ac:spMk id="4" creationId="{368146F6-C339-46AD-0E78-8D722A6926CA}"/>
          </ac:spMkLst>
        </pc:spChg>
        <pc:picChg chg="mod">
          <ac:chgData name="Guest User" userId="" providerId="Windows Live" clId="Web-{8BD19099-1D4D-4D40-A27A-52BDCA2A3EB4}" dt="2024-07-09T17:37:41.831" v="245" actId="1076"/>
          <ac:picMkLst>
            <pc:docMk/>
            <pc:sldMk cId="31476304" sldId="591"/>
            <ac:picMk id="3" creationId="{7B0A28B7-A70A-CAF3-B4BF-E5B94ACC3C8E}"/>
          </ac:picMkLst>
        </pc:picChg>
      </pc:sldChg>
      <pc:sldChg chg="modSp">
        <pc:chgData name="Guest User" userId="" providerId="Windows Live" clId="Web-{8BD19099-1D4D-4D40-A27A-52BDCA2A3EB4}" dt="2024-07-09T17:33:02.525" v="156" actId="20577"/>
        <pc:sldMkLst>
          <pc:docMk/>
          <pc:sldMk cId="3795008699" sldId="592"/>
        </pc:sldMkLst>
        <pc:spChg chg="mod">
          <ac:chgData name="Guest User" userId="" providerId="Windows Live" clId="Web-{8BD19099-1D4D-4D40-A27A-52BDCA2A3EB4}" dt="2024-07-09T17:28:51.375" v="131" actId="20577"/>
          <ac:spMkLst>
            <pc:docMk/>
            <pc:sldMk cId="3795008699" sldId="592"/>
            <ac:spMk id="2" creationId="{01EE8F53-F9FB-1674-C277-3AD6B93CD15F}"/>
          </ac:spMkLst>
        </pc:spChg>
        <pc:spChg chg="mod">
          <ac:chgData name="Guest User" userId="" providerId="Windows Live" clId="Web-{8BD19099-1D4D-4D40-A27A-52BDCA2A3EB4}" dt="2024-07-09T17:33:02.525" v="156" actId="20577"/>
          <ac:spMkLst>
            <pc:docMk/>
            <pc:sldMk cId="3795008699" sldId="592"/>
            <ac:spMk id="3" creationId="{E54754CF-C9F8-5A4B-E8E1-DBB67E8152BB}"/>
          </ac:spMkLst>
        </pc:spChg>
      </pc:sldChg>
      <pc:sldChg chg="modSp">
        <pc:chgData name="Guest User" userId="" providerId="Windows Live" clId="Web-{8BD19099-1D4D-4D40-A27A-52BDCA2A3EB4}" dt="2024-07-09T19:30:50.676" v="368" actId="20577"/>
        <pc:sldMkLst>
          <pc:docMk/>
          <pc:sldMk cId="2255488608" sldId="593"/>
        </pc:sldMkLst>
        <pc:spChg chg="mod">
          <ac:chgData name="Guest User" userId="" providerId="Windows Live" clId="Web-{8BD19099-1D4D-4D40-A27A-52BDCA2A3EB4}" dt="2024-07-09T19:30:50.676" v="368" actId="20577"/>
          <ac:spMkLst>
            <pc:docMk/>
            <pc:sldMk cId="2255488608" sldId="593"/>
            <ac:spMk id="3" creationId="{A91CCD32-526B-F2A6-488E-735C8799C428}"/>
          </ac:spMkLst>
        </pc:spChg>
      </pc:sldChg>
      <pc:sldChg chg="modSp">
        <pc:chgData name="Guest User" userId="" providerId="Windows Live" clId="Web-{8BD19099-1D4D-4D40-A27A-52BDCA2A3EB4}" dt="2024-07-09T17:25:43.650" v="129" actId="20577"/>
        <pc:sldMkLst>
          <pc:docMk/>
          <pc:sldMk cId="209908382" sldId="594"/>
        </pc:sldMkLst>
        <pc:spChg chg="mod">
          <ac:chgData name="Guest User" userId="" providerId="Windows Live" clId="Web-{8BD19099-1D4D-4D40-A27A-52BDCA2A3EB4}" dt="2024-07-09T17:25:43.650" v="129" actId="20577"/>
          <ac:spMkLst>
            <pc:docMk/>
            <pc:sldMk cId="209908382" sldId="594"/>
            <ac:spMk id="4" creationId="{DDE44F61-13C4-9F6C-BCDF-107277E2D878}"/>
          </ac:spMkLst>
        </pc:spChg>
      </pc:sldChg>
      <pc:sldChg chg="modSp">
        <pc:chgData name="Guest User" userId="" providerId="Windows Live" clId="Web-{8BD19099-1D4D-4D40-A27A-52BDCA2A3EB4}" dt="2024-07-09T17:12:35.170" v="2" actId="20577"/>
        <pc:sldMkLst>
          <pc:docMk/>
          <pc:sldMk cId="434363360" sldId="609"/>
        </pc:sldMkLst>
        <pc:spChg chg="mod">
          <ac:chgData name="Guest User" userId="" providerId="Windows Live" clId="Web-{8BD19099-1D4D-4D40-A27A-52BDCA2A3EB4}" dt="2024-07-09T17:12:35.170" v="2" actId="20577"/>
          <ac:spMkLst>
            <pc:docMk/>
            <pc:sldMk cId="434363360" sldId="609"/>
            <ac:spMk id="6" creationId="{CABFC0DF-5307-D92B-204B-D45AAE165368}"/>
          </ac:spMkLst>
        </pc:spChg>
      </pc:sldChg>
      <pc:sldChg chg="modSp add del replId">
        <pc:chgData name="Guest User" userId="" providerId="Windows Live" clId="Web-{8BD19099-1D4D-4D40-A27A-52BDCA2A3EB4}" dt="2024-07-09T20:22:40.804" v="398"/>
        <pc:sldMkLst>
          <pc:docMk/>
          <pc:sldMk cId="3396430007" sldId="623"/>
        </pc:sldMkLst>
        <pc:spChg chg="mod">
          <ac:chgData name="Guest User" userId="" providerId="Windows Live" clId="Web-{8BD19099-1D4D-4D40-A27A-52BDCA2A3EB4}" dt="2024-07-09T20:22:27.179" v="397" actId="20577"/>
          <ac:spMkLst>
            <pc:docMk/>
            <pc:sldMk cId="3396430007" sldId="623"/>
            <ac:spMk id="6" creationId="{EADF61F6-EF41-5D2C-CEF2-EBDD2B62D3B0}"/>
          </ac:spMkLst>
        </pc:spChg>
      </pc:sldChg>
    </pc:docChg>
  </pc:docChgLst>
  <pc:docChgLst>
    <pc:chgData name="Chad Sandwell" userId="f48929c615111abc" providerId="Windows Live" clId="Web-{EB2D2D40-5FDF-420A-B470-92D11141E835}"/>
    <pc:docChg chg="addSld delSld modSld">
      <pc:chgData name="Chad Sandwell" userId="f48929c615111abc" providerId="Windows Live" clId="Web-{EB2D2D40-5FDF-420A-B470-92D11141E835}" dt="2024-07-09T17:23:03.284" v="825" actId="20577"/>
      <pc:docMkLst>
        <pc:docMk/>
      </pc:docMkLst>
      <pc:sldChg chg="add del">
        <pc:chgData name="Chad Sandwell" userId="f48929c615111abc" providerId="Windows Live" clId="Web-{EB2D2D40-5FDF-420A-B470-92D11141E835}" dt="2024-07-09T15:16:22.925" v="41"/>
        <pc:sldMkLst>
          <pc:docMk/>
          <pc:sldMk cId="1056315579" sldId="264"/>
        </pc:sldMkLst>
      </pc:sldChg>
      <pc:sldChg chg="add del">
        <pc:chgData name="Chad Sandwell" userId="f48929c615111abc" providerId="Windows Live" clId="Web-{EB2D2D40-5FDF-420A-B470-92D11141E835}" dt="2024-07-09T15:16:41.894" v="42"/>
        <pc:sldMkLst>
          <pc:docMk/>
          <pc:sldMk cId="2631672662" sldId="265"/>
        </pc:sldMkLst>
      </pc:sldChg>
      <pc:sldChg chg="add del">
        <pc:chgData name="Chad Sandwell" userId="f48929c615111abc" providerId="Windows Live" clId="Web-{EB2D2D40-5FDF-420A-B470-92D11141E835}" dt="2024-07-09T15:17:04.441" v="43"/>
        <pc:sldMkLst>
          <pc:docMk/>
          <pc:sldMk cId="894452580" sldId="266"/>
        </pc:sldMkLst>
      </pc:sldChg>
      <pc:sldChg chg="add del">
        <pc:chgData name="Chad Sandwell" userId="f48929c615111abc" providerId="Windows Live" clId="Web-{EB2D2D40-5FDF-420A-B470-92D11141E835}" dt="2024-07-09T15:17:41.521" v="44"/>
        <pc:sldMkLst>
          <pc:docMk/>
          <pc:sldMk cId="2176256514" sldId="267"/>
        </pc:sldMkLst>
      </pc:sldChg>
      <pc:sldChg chg="add del">
        <pc:chgData name="Chad Sandwell" userId="f48929c615111abc" providerId="Windows Live" clId="Web-{EB2D2D40-5FDF-420A-B470-92D11141E835}" dt="2024-07-09T15:17:54.740" v="45"/>
        <pc:sldMkLst>
          <pc:docMk/>
          <pc:sldMk cId="2323856590" sldId="268"/>
        </pc:sldMkLst>
      </pc:sldChg>
      <pc:sldChg chg="add del">
        <pc:chgData name="Chad Sandwell" userId="f48929c615111abc" providerId="Windows Live" clId="Web-{EB2D2D40-5FDF-420A-B470-92D11141E835}" dt="2024-07-09T15:18:27.304" v="46"/>
        <pc:sldMkLst>
          <pc:docMk/>
          <pc:sldMk cId="659064220" sldId="269"/>
        </pc:sldMkLst>
      </pc:sldChg>
      <pc:sldChg chg="add del">
        <pc:chgData name="Chad Sandwell" userId="f48929c615111abc" providerId="Windows Live" clId="Web-{EB2D2D40-5FDF-420A-B470-92D11141E835}" dt="2024-07-09T15:18:41.820" v="47"/>
        <pc:sldMkLst>
          <pc:docMk/>
          <pc:sldMk cId="1468248769" sldId="270"/>
        </pc:sldMkLst>
      </pc:sldChg>
      <pc:sldChg chg="add del">
        <pc:chgData name="Chad Sandwell" userId="f48929c615111abc" providerId="Windows Live" clId="Web-{EB2D2D40-5FDF-420A-B470-92D11141E835}" dt="2024-07-09T15:18:57.414" v="48"/>
        <pc:sldMkLst>
          <pc:docMk/>
          <pc:sldMk cId="2145633103" sldId="271"/>
        </pc:sldMkLst>
      </pc:sldChg>
      <pc:sldChg chg="del">
        <pc:chgData name="Chad Sandwell" userId="f48929c615111abc" providerId="Windows Live" clId="Web-{EB2D2D40-5FDF-420A-B470-92D11141E835}" dt="2024-07-09T15:56:35.627" v="281"/>
        <pc:sldMkLst>
          <pc:docMk/>
          <pc:sldMk cId="1334694123" sldId="511"/>
        </pc:sldMkLst>
      </pc:sldChg>
      <pc:sldChg chg="modSp">
        <pc:chgData name="Chad Sandwell" userId="f48929c615111abc" providerId="Windows Live" clId="Web-{EB2D2D40-5FDF-420A-B470-92D11141E835}" dt="2024-07-09T15:57:18.206" v="288" actId="1076"/>
        <pc:sldMkLst>
          <pc:docMk/>
          <pc:sldMk cId="3108255282" sldId="514"/>
        </pc:sldMkLst>
        <pc:spChg chg="mod">
          <ac:chgData name="Chad Sandwell" userId="f48929c615111abc" providerId="Windows Live" clId="Web-{EB2D2D40-5FDF-420A-B470-92D11141E835}" dt="2024-07-09T15:56:54.237" v="283" actId="1076"/>
          <ac:spMkLst>
            <pc:docMk/>
            <pc:sldMk cId="3108255282" sldId="514"/>
            <ac:spMk id="2" creationId="{01EE8F53-F9FB-1674-C277-3AD6B93CD15F}"/>
          </ac:spMkLst>
        </pc:spChg>
        <pc:spChg chg="mod">
          <ac:chgData name="Chad Sandwell" userId="f48929c615111abc" providerId="Windows Live" clId="Web-{EB2D2D40-5FDF-420A-B470-92D11141E835}" dt="2024-07-09T15:57:18.206" v="288" actId="1076"/>
          <ac:spMkLst>
            <pc:docMk/>
            <pc:sldMk cId="3108255282" sldId="514"/>
            <ac:spMk id="3" creationId="{2B9D278F-FD52-8033-4443-812607C4A5FF}"/>
          </ac:spMkLst>
        </pc:spChg>
      </pc:sldChg>
      <pc:sldChg chg="modSp">
        <pc:chgData name="Chad Sandwell" userId="f48929c615111abc" providerId="Windows Live" clId="Web-{EB2D2D40-5FDF-420A-B470-92D11141E835}" dt="2024-07-09T16:00:18.056" v="311" actId="1076"/>
        <pc:sldMkLst>
          <pc:docMk/>
          <pc:sldMk cId="3461654315" sldId="516"/>
        </pc:sldMkLst>
        <pc:spChg chg="mod">
          <ac:chgData name="Chad Sandwell" userId="f48929c615111abc" providerId="Windows Live" clId="Web-{EB2D2D40-5FDF-420A-B470-92D11141E835}" dt="2024-07-09T16:00:06.415" v="310" actId="20577"/>
          <ac:spMkLst>
            <pc:docMk/>
            <pc:sldMk cId="3461654315" sldId="516"/>
            <ac:spMk id="2" creationId="{01EE8F53-F9FB-1674-C277-3AD6B93CD15F}"/>
          </ac:spMkLst>
        </pc:spChg>
        <pc:picChg chg="mod">
          <ac:chgData name="Chad Sandwell" userId="f48929c615111abc" providerId="Windows Live" clId="Web-{EB2D2D40-5FDF-420A-B470-92D11141E835}" dt="2024-07-09T16:00:18.056" v="311" actId="1076"/>
          <ac:picMkLst>
            <pc:docMk/>
            <pc:sldMk cId="3461654315" sldId="516"/>
            <ac:picMk id="3" creationId="{F5BEC262-0209-99EB-AE46-687BF5B0E189}"/>
          </ac:picMkLst>
        </pc:picChg>
      </pc:sldChg>
      <pc:sldChg chg="modSp">
        <pc:chgData name="Chad Sandwell" userId="f48929c615111abc" providerId="Windows Live" clId="Web-{EB2D2D40-5FDF-420A-B470-92D11141E835}" dt="2024-07-09T15:59:10.163" v="302" actId="1076"/>
        <pc:sldMkLst>
          <pc:docMk/>
          <pc:sldMk cId="902064863" sldId="517"/>
        </pc:sldMkLst>
        <pc:spChg chg="mod">
          <ac:chgData name="Chad Sandwell" userId="f48929c615111abc" providerId="Windows Live" clId="Web-{EB2D2D40-5FDF-420A-B470-92D11141E835}" dt="2024-07-09T15:59:10.163" v="302" actId="1076"/>
          <ac:spMkLst>
            <pc:docMk/>
            <pc:sldMk cId="902064863" sldId="517"/>
            <ac:spMk id="2" creationId="{01EE8F53-F9FB-1674-C277-3AD6B93CD15F}"/>
          </ac:spMkLst>
        </pc:spChg>
        <pc:spChg chg="mod">
          <ac:chgData name="Chad Sandwell" userId="f48929c615111abc" providerId="Windows Live" clId="Web-{EB2D2D40-5FDF-420A-B470-92D11141E835}" dt="2024-07-09T15:59:02.022" v="301" actId="1076"/>
          <ac:spMkLst>
            <pc:docMk/>
            <pc:sldMk cId="902064863" sldId="517"/>
            <ac:spMk id="3" creationId="{DB45B348-79C1-F7E3-5A44-D86E580F1236}"/>
          </ac:spMkLst>
        </pc:spChg>
      </pc:sldChg>
      <pc:sldChg chg="modSp">
        <pc:chgData name="Chad Sandwell" userId="f48929c615111abc" providerId="Windows Live" clId="Web-{EB2D2D40-5FDF-420A-B470-92D11141E835}" dt="2024-07-09T16:12:00.532" v="366" actId="1076"/>
        <pc:sldMkLst>
          <pc:docMk/>
          <pc:sldMk cId="2954522568" sldId="530"/>
        </pc:sldMkLst>
        <pc:spChg chg="mod">
          <ac:chgData name="Chad Sandwell" userId="f48929c615111abc" providerId="Windows Live" clId="Web-{EB2D2D40-5FDF-420A-B470-92D11141E835}" dt="2024-07-09T16:04:18.439" v="346"/>
          <ac:spMkLst>
            <pc:docMk/>
            <pc:sldMk cId="2954522568" sldId="530"/>
            <ac:spMk id="2" creationId="{01EE8F53-F9FB-1674-C277-3AD6B93CD15F}"/>
          </ac:spMkLst>
        </pc:spChg>
        <pc:spChg chg="mod">
          <ac:chgData name="Chad Sandwell" userId="f48929c615111abc" providerId="Windows Live" clId="Web-{EB2D2D40-5FDF-420A-B470-92D11141E835}" dt="2024-07-09T16:11:21.577" v="364" actId="14100"/>
          <ac:spMkLst>
            <pc:docMk/>
            <pc:sldMk cId="2954522568" sldId="530"/>
            <ac:spMk id="4" creationId="{D3342DEC-F121-D5BD-3DD5-8EFBF0959880}"/>
          </ac:spMkLst>
        </pc:spChg>
        <pc:spChg chg="mod">
          <ac:chgData name="Chad Sandwell" userId="f48929c615111abc" providerId="Windows Live" clId="Web-{EB2D2D40-5FDF-420A-B470-92D11141E835}" dt="2024-07-09T16:11:48.437" v="365" actId="1076"/>
          <ac:spMkLst>
            <pc:docMk/>
            <pc:sldMk cId="2954522568" sldId="530"/>
            <ac:spMk id="5" creationId="{3026CB0C-D799-E467-4AD6-8317480CAA83}"/>
          </ac:spMkLst>
        </pc:spChg>
        <pc:picChg chg="mod">
          <ac:chgData name="Chad Sandwell" userId="f48929c615111abc" providerId="Windows Live" clId="Web-{EB2D2D40-5FDF-420A-B470-92D11141E835}" dt="2024-07-09T16:12:00.532" v="366" actId="1076"/>
          <ac:picMkLst>
            <pc:docMk/>
            <pc:sldMk cId="2954522568" sldId="530"/>
            <ac:picMk id="3" creationId="{1DDCFACD-64E8-E01A-4E69-0C9AEFE9E511}"/>
          </ac:picMkLst>
        </pc:picChg>
      </pc:sldChg>
      <pc:sldChg chg="modSp">
        <pc:chgData name="Chad Sandwell" userId="f48929c615111abc" providerId="Windows Live" clId="Web-{EB2D2D40-5FDF-420A-B470-92D11141E835}" dt="2024-07-09T16:36:08.734" v="659" actId="20577"/>
        <pc:sldMkLst>
          <pc:docMk/>
          <pc:sldMk cId="2655077398" sldId="532"/>
        </pc:sldMkLst>
        <pc:spChg chg="mod">
          <ac:chgData name="Chad Sandwell" userId="f48929c615111abc" providerId="Windows Live" clId="Web-{EB2D2D40-5FDF-420A-B470-92D11141E835}" dt="2024-07-09T16:35:54.187" v="656" actId="1076"/>
          <ac:spMkLst>
            <pc:docMk/>
            <pc:sldMk cId="2655077398" sldId="532"/>
            <ac:spMk id="2" creationId="{01EE8F53-F9FB-1674-C277-3AD6B93CD15F}"/>
          </ac:spMkLst>
        </pc:spChg>
        <pc:spChg chg="mod">
          <ac:chgData name="Chad Sandwell" userId="f48929c615111abc" providerId="Windows Live" clId="Web-{EB2D2D40-5FDF-420A-B470-92D11141E835}" dt="2024-07-09T16:36:01.656" v="657" actId="1076"/>
          <ac:spMkLst>
            <pc:docMk/>
            <pc:sldMk cId="2655077398" sldId="532"/>
            <ac:spMk id="3" creationId="{9FC1DD13-B030-A1C1-9941-2FE80DBD3BD3}"/>
          </ac:spMkLst>
        </pc:spChg>
        <pc:spChg chg="mod">
          <ac:chgData name="Chad Sandwell" userId="f48929c615111abc" providerId="Windows Live" clId="Web-{EB2D2D40-5FDF-420A-B470-92D11141E835}" dt="2024-07-09T16:36:08.734" v="659" actId="20577"/>
          <ac:spMkLst>
            <pc:docMk/>
            <pc:sldMk cId="2655077398" sldId="532"/>
            <ac:spMk id="4" creationId="{2BDED69D-ECDA-6383-7872-646FBD69B9F4}"/>
          </ac:spMkLst>
        </pc:spChg>
      </pc:sldChg>
      <pc:sldChg chg="del">
        <pc:chgData name="Chad Sandwell" userId="f48929c615111abc" providerId="Windows Live" clId="Web-{EB2D2D40-5FDF-420A-B470-92D11141E835}" dt="2024-07-09T15:54:18.451" v="263"/>
        <pc:sldMkLst>
          <pc:docMk/>
          <pc:sldMk cId="118196737" sldId="549"/>
        </pc:sldMkLst>
      </pc:sldChg>
      <pc:sldChg chg="modSp">
        <pc:chgData name="Chad Sandwell" userId="f48929c615111abc" providerId="Windows Live" clId="Web-{EB2D2D40-5FDF-420A-B470-92D11141E835}" dt="2024-07-09T15:42:54.866" v="169" actId="1076"/>
        <pc:sldMkLst>
          <pc:docMk/>
          <pc:sldMk cId="205744713" sldId="550"/>
        </pc:sldMkLst>
        <pc:spChg chg="mod">
          <ac:chgData name="Chad Sandwell" userId="f48929c615111abc" providerId="Windows Live" clId="Web-{EB2D2D40-5FDF-420A-B470-92D11141E835}" dt="2024-07-09T15:42:30.991" v="164" actId="1076"/>
          <ac:spMkLst>
            <pc:docMk/>
            <pc:sldMk cId="205744713" sldId="550"/>
            <ac:spMk id="2" creationId="{01EE8F53-F9FB-1674-C277-3AD6B93CD15F}"/>
          </ac:spMkLst>
        </pc:spChg>
        <pc:spChg chg="mod">
          <ac:chgData name="Chad Sandwell" userId="f48929c615111abc" providerId="Windows Live" clId="Web-{EB2D2D40-5FDF-420A-B470-92D11141E835}" dt="2024-07-09T15:42:54.866" v="169" actId="1076"/>
          <ac:spMkLst>
            <pc:docMk/>
            <pc:sldMk cId="205744713" sldId="550"/>
            <ac:spMk id="3" creationId="{DC073BD7-4A02-1A13-479D-57EEB6179FB0}"/>
          </ac:spMkLst>
        </pc:spChg>
      </pc:sldChg>
      <pc:sldChg chg="del">
        <pc:chgData name="Chad Sandwell" userId="f48929c615111abc" providerId="Windows Live" clId="Web-{EB2D2D40-5FDF-420A-B470-92D11141E835}" dt="2024-07-09T15:53:28.668" v="258"/>
        <pc:sldMkLst>
          <pc:docMk/>
          <pc:sldMk cId="4111265971" sldId="551"/>
        </pc:sldMkLst>
      </pc:sldChg>
      <pc:sldChg chg="modSp">
        <pc:chgData name="Chad Sandwell" userId="f48929c615111abc" providerId="Windows Live" clId="Web-{EB2D2D40-5FDF-420A-B470-92D11141E835}" dt="2024-07-09T15:42:16.131" v="162" actId="1076"/>
        <pc:sldMkLst>
          <pc:docMk/>
          <pc:sldMk cId="344631093" sldId="552"/>
        </pc:sldMkLst>
        <pc:spChg chg="mod">
          <ac:chgData name="Chad Sandwell" userId="f48929c615111abc" providerId="Windows Live" clId="Web-{EB2D2D40-5FDF-420A-B470-92D11141E835}" dt="2024-07-09T15:41:56.099" v="158" actId="1076"/>
          <ac:spMkLst>
            <pc:docMk/>
            <pc:sldMk cId="344631093" sldId="552"/>
            <ac:spMk id="2" creationId="{01EE8F53-F9FB-1674-C277-3AD6B93CD15F}"/>
          </ac:spMkLst>
        </pc:spChg>
        <pc:spChg chg="mod">
          <ac:chgData name="Chad Sandwell" userId="f48929c615111abc" providerId="Windows Live" clId="Web-{EB2D2D40-5FDF-420A-B470-92D11141E835}" dt="2024-07-09T15:42:16.131" v="162" actId="1076"/>
          <ac:spMkLst>
            <pc:docMk/>
            <pc:sldMk cId="344631093" sldId="552"/>
            <ac:spMk id="3" creationId="{DC073BD7-4A02-1A13-479D-57EEB6179FB0}"/>
          </ac:spMkLst>
        </pc:spChg>
      </pc:sldChg>
      <pc:sldChg chg="modSp del">
        <pc:chgData name="Chad Sandwell" userId="f48929c615111abc" providerId="Windows Live" clId="Web-{EB2D2D40-5FDF-420A-B470-92D11141E835}" dt="2024-07-09T15:50:23.053" v="236"/>
        <pc:sldMkLst>
          <pc:docMk/>
          <pc:sldMk cId="3287023593" sldId="553"/>
        </pc:sldMkLst>
        <pc:spChg chg="mod">
          <ac:chgData name="Chad Sandwell" userId="f48929c615111abc" providerId="Windows Live" clId="Web-{EB2D2D40-5FDF-420A-B470-92D11141E835}" dt="2024-07-09T15:48:44.253" v="207" actId="20577"/>
          <ac:spMkLst>
            <pc:docMk/>
            <pc:sldMk cId="3287023593" sldId="553"/>
            <ac:spMk id="2" creationId="{01EE8F53-F9FB-1674-C277-3AD6B93CD15F}"/>
          </ac:spMkLst>
        </pc:spChg>
      </pc:sldChg>
      <pc:sldChg chg="del">
        <pc:chgData name="Chad Sandwell" userId="f48929c615111abc" providerId="Windows Live" clId="Web-{EB2D2D40-5FDF-420A-B470-92D11141E835}" dt="2024-07-09T15:55:15.624" v="269"/>
        <pc:sldMkLst>
          <pc:docMk/>
          <pc:sldMk cId="506926992" sldId="554"/>
        </pc:sldMkLst>
      </pc:sldChg>
      <pc:sldChg chg="del">
        <pc:chgData name="Chad Sandwell" userId="f48929c615111abc" providerId="Windows Live" clId="Web-{EB2D2D40-5FDF-420A-B470-92D11141E835}" dt="2024-07-09T15:52:20.041" v="251"/>
        <pc:sldMkLst>
          <pc:docMk/>
          <pc:sldMk cId="3505441922" sldId="555"/>
        </pc:sldMkLst>
      </pc:sldChg>
      <pc:sldChg chg="addSp delSp modSp">
        <pc:chgData name="Chad Sandwell" userId="f48929c615111abc" providerId="Windows Live" clId="Web-{EB2D2D40-5FDF-420A-B470-92D11141E835}" dt="2024-07-09T15:48:19.627" v="205" actId="1076"/>
        <pc:sldMkLst>
          <pc:docMk/>
          <pc:sldMk cId="2167485584" sldId="556"/>
        </pc:sldMkLst>
        <pc:spChg chg="del mod">
          <ac:chgData name="Chad Sandwell" userId="f48929c615111abc" providerId="Windows Live" clId="Web-{EB2D2D40-5FDF-420A-B470-92D11141E835}" dt="2024-07-09T15:47:30.047" v="196"/>
          <ac:spMkLst>
            <pc:docMk/>
            <pc:sldMk cId="2167485584" sldId="556"/>
            <ac:spMk id="2" creationId="{01EE8F53-F9FB-1674-C277-3AD6B93CD15F}"/>
          </ac:spMkLst>
        </pc:spChg>
        <pc:spChg chg="mod">
          <ac:chgData name="Chad Sandwell" userId="f48929c615111abc" providerId="Windows Live" clId="Web-{EB2D2D40-5FDF-420A-B470-92D11141E835}" dt="2024-07-09T15:48:19.627" v="205" actId="1076"/>
          <ac:spMkLst>
            <pc:docMk/>
            <pc:sldMk cId="2167485584" sldId="556"/>
            <ac:spMk id="4" creationId="{7F63C07A-4F94-0332-7CA3-15D27365A439}"/>
          </ac:spMkLst>
        </pc:spChg>
        <pc:spChg chg="add del mod">
          <ac:chgData name="Chad Sandwell" userId="f48929c615111abc" providerId="Windows Live" clId="Web-{EB2D2D40-5FDF-420A-B470-92D11141E835}" dt="2024-07-09T15:47:34.422" v="197"/>
          <ac:spMkLst>
            <pc:docMk/>
            <pc:sldMk cId="2167485584" sldId="556"/>
            <ac:spMk id="5" creationId="{A6EAC1A8-995D-3B34-0B96-D9757280BE7C}"/>
          </ac:spMkLst>
        </pc:spChg>
        <pc:spChg chg="add mod">
          <ac:chgData name="Chad Sandwell" userId="f48929c615111abc" providerId="Windows Live" clId="Web-{EB2D2D40-5FDF-420A-B470-92D11141E835}" dt="2024-07-09T15:48:13.564" v="204" actId="1076"/>
          <ac:spMkLst>
            <pc:docMk/>
            <pc:sldMk cId="2167485584" sldId="556"/>
            <ac:spMk id="6" creationId="{A7454D8F-319E-C115-4D57-2D0F6C2CA639}"/>
          </ac:spMkLst>
        </pc:spChg>
      </pc:sldChg>
      <pc:sldChg chg="modSp">
        <pc:chgData name="Chad Sandwell" userId="f48929c615111abc" providerId="Windows Live" clId="Web-{EB2D2D40-5FDF-420A-B470-92D11141E835}" dt="2024-07-09T15:39:52.001" v="147" actId="1076"/>
        <pc:sldMkLst>
          <pc:docMk/>
          <pc:sldMk cId="460489784" sldId="557"/>
        </pc:sldMkLst>
        <pc:spChg chg="mod">
          <ac:chgData name="Chad Sandwell" userId="f48929c615111abc" providerId="Windows Live" clId="Web-{EB2D2D40-5FDF-420A-B470-92D11141E835}" dt="2024-07-09T15:39:33.204" v="145" actId="1076"/>
          <ac:spMkLst>
            <pc:docMk/>
            <pc:sldMk cId="460489784" sldId="557"/>
            <ac:spMk id="2" creationId="{01EE8F53-F9FB-1674-C277-3AD6B93CD15F}"/>
          </ac:spMkLst>
        </pc:spChg>
        <pc:spChg chg="mod">
          <ac:chgData name="Chad Sandwell" userId="f48929c615111abc" providerId="Windows Live" clId="Web-{EB2D2D40-5FDF-420A-B470-92D11141E835}" dt="2024-07-09T15:39:26.391" v="144" actId="20577"/>
          <ac:spMkLst>
            <pc:docMk/>
            <pc:sldMk cId="460489784" sldId="557"/>
            <ac:spMk id="4" creationId="{7F63C07A-4F94-0332-7CA3-15D27365A439}"/>
          </ac:spMkLst>
        </pc:spChg>
        <pc:picChg chg="mod">
          <ac:chgData name="Chad Sandwell" userId="f48929c615111abc" providerId="Windows Live" clId="Web-{EB2D2D40-5FDF-420A-B470-92D11141E835}" dt="2024-07-09T15:39:52.001" v="147" actId="1076"/>
          <ac:picMkLst>
            <pc:docMk/>
            <pc:sldMk cId="460489784" sldId="557"/>
            <ac:picMk id="3" creationId="{7F52EC12-A462-9AFB-F70C-0B41D7447781}"/>
          </ac:picMkLst>
        </pc:picChg>
      </pc:sldChg>
      <pc:sldChg chg="modSp">
        <pc:chgData name="Chad Sandwell" userId="f48929c615111abc" providerId="Windows Live" clId="Web-{EB2D2D40-5FDF-420A-B470-92D11141E835}" dt="2024-07-09T15:40:51.737" v="153" actId="1076"/>
        <pc:sldMkLst>
          <pc:docMk/>
          <pc:sldMk cId="1275486313" sldId="558"/>
        </pc:sldMkLst>
        <pc:spChg chg="mod">
          <ac:chgData name="Chad Sandwell" userId="f48929c615111abc" providerId="Windows Live" clId="Web-{EB2D2D40-5FDF-420A-B470-92D11141E835}" dt="2024-07-09T15:40:51.737" v="153" actId="1076"/>
          <ac:spMkLst>
            <pc:docMk/>
            <pc:sldMk cId="1275486313" sldId="558"/>
            <ac:spMk id="2" creationId="{01EE8F53-F9FB-1674-C277-3AD6B93CD15F}"/>
          </ac:spMkLst>
        </pc:spChg>
        <pc:spChg chg="mod">
          <ac:chgData name="Chad Sandwell" userId="f48929c615111abc" providerId="Windows Live" clId="Web-{EB2D2D40-5FDF-420A-B470-92D11141E835}" dt="2024-07-09T15:40:31.471" v="151" actId="1076"/>
          <ac:spMkLst>
            <pc:docMk/>
            <pc:sldMk cId="1275486313" sldId="558"/>
            <ac:spMk id="3" creationId="{3AA96529-BCAC-1099-5D8B-F7FAF473EBAC}"/>
          </ac:spMkLst>
        </pc:spChg>
      </pc:sldChg>
      <pc:sldChg chg="modSp">
        <pc:chgData name="Chad Sandwell" userId="f48929c615111abc" providerId="Windows Live" clId="Web-{EB2D2D40-5FDF-420A-B470-92D11141E835}" dt="2024-07-09T15:44:23.775" v="180" actId="20577"/>
        <pc:sldMkLst>
          <pc:docMk/>
          <pc:sldMk cId="1086974528" sldId="559"/>
        </pc:sldMkLst>
        <pc:spChg chg="mod">
          <ac:chgData name="Chad Sandwell" userId="f48929c615111abc" providerId="Windows Live" clId="Web-{EB2D2D40-5FDF-420A-B470-92D11141E835}" dt="2024-07-09T15:44:23.775" v="180" actId="20577"/>
          <ac:spMkLst>
            <pc:docMk/>
            <pc:sldMk cId="1086974528" sldId="559"/>
            <ac:spMk id="2" creationId="{01EE8F53-F9FB-1674-C277-3AD6B93CD15F}"/>
          </ac:spMkLst>
        </pc:spChg>
        <pc:spChg chg="mod">
          <ac:chgData name="Chad Sandwell" userId="f48929c615111abc" providerId="Windows Live" clId="Web-{EB2D2D40-5FDF-420A-B470-92D11141E835}" dt="2024-07-09T15:43:59.556" v="177" actId="1076"/>
          <ac:spMkLst>
            <pc:docMk/>
            <pc:sldMk cId="1086974528" sldId="559"/>
            <ac:spMk id="3" creationId="{3AA96529-BCAC-1099-5D8B-F7FAF473EBAC}"/>
          </ac:spMkLst>
        </pc:spChg>
      </pc:sldChg>
      <pc:sldChg chg="modSp">
        <pc:chgData name="Chad Sandwell" userId="f48929c615111abc" providerId="Windows Live" clId="Web-{EB2D2D40-5FDF-420A-B470-92D11141E835}" dt="2024-07-09T15:45:48.247" v="191" actId="1076"/>
        <pc:sldMkLst>
          <pc:docMk/>
          <pc:sldMk cId="2772792839" sldId="560"/>
        </pc:sldMkLst>
        <pc:spChg chg="mod">
          <ac:chgData name="Chad Sandwell" userId="f48929c615111abc" providerId="Windows Live" clId="Web-{EB2D2D40-5FDF-420A-B470-92D11141E835}" dt="2024-07-09T15:45:48.247" v="191" actId="1076"/>
          <ac:spMkLst>
            <pc:docMk/>
            <pc:sldMk cId="2772792839" sldId="560"/>
            <ac:spMk id="2" creationId="{01EE8F53-F9FB-1674-C277-3AD6B93CD15F}"/>
          </ac:spMkLst>
        </pc:spChg>
        <pc:spChg chg="mod">
          <ac:chgData name="Chad Sandwell" userId="f48929c615111abc" providerId="Windows Live" clId="Web-{EB2D2D40-5FDF-420A-B470-92D11141E835}" dt="2024-07-09T15:45:29.293" v="188" actId="1076"/>
          <ac:spMkLst>
            <pc:docMk/>
            <pc:sldMk cId="2772792839" sldId="560"/>
            <ac:spMk id="3" creationId="{3AA96529-BCAC-1099-5D8B-F7FAF473EBAC}"/>
          </ac:spMkLst>
        </pc:spChg>
      </pc:sldChg>
      <pc:sldChg chg="modSp">
        <pc:chgData name="Chad Sandwell" userId="f48929c615111abc" providerId="Windows Live" clId="Web-{EB2D2D40-5FDF-420A-B470-92D11141E835}" dt="2024-07-09T15:43:45.149" v="175" actId="1076"/>
        <pc:sldMkLst>
          <pc:docMk/>
          <pc:sldMk cId="912045884" sldId="561"/>
        </pc:sldMkLst>
        <pc:spChg chg="mod">
          <ac:chgData name="Chad Sandwell" userId="f48929c615111abc" providerId="Windows Live" clId="Web-{EB2D2D40-5FDF-420A-B470-92D11141E835}" dt="2024-07-09T15:43:45.149" v="175" actId="1076"/>
          <ac:spMkLst>
            <pc:docMk/>
            <pc:sldMk cId="912045884" sldId="561"/>
            <ac:spMk id="2" creationId="{01EE8F53-F9FB-1674-C277-3AD6B93CD15F}"/>
          </ac:spMkLst>
        </pc:spChg>
        <pc:spChg chg="mod">
          <ac:chgData name="Chad Sandwell" userId="f48929c615111abc" providerId="Windows Live" clId="Web-{EB2D2D40-5FDF-420A-B470-92D11141E835}" dt="2024-07-09T15:43:15.961" v="171" actId="1076"/>
          <ac:spMkLst>
            <pc:docMk/>
            <pc:sldMk cId="912045884" sldId="561"/>
            <ac:spMk id="3" creationId="{3AA96529-BCAC-1099-5D8B-F7FAF473EBAC}"/>
          </ac:spMkLst>
        </pc:spChg>
      </pc:sldChg>
      <pc:sldChg chg="modSp">
        <pc:chgData name="Chad Sandwell" userId="f48929c615111abc" providerId="Windows Live" clId="Web-{EB2D2D40-5FDF-420A-B470-92D11141E835}" dt="2024-07-09T15:45:14.058" v="186" actId="1076"/>
        <pc:sldMkLst>
          <pc:docMk/>
          <pc:sldMk cId="1065866162" sldId="562"/>
        </pc:sldMkLst>
        <pc:spChg chg="mod">
          <ac:chgData name="Chad Sandwell" userId="f48929c615111abc" providerId="Windows Live" clId="Web-{EB2D2D40-5FDF-420A-B470-92D11141E835}" dt="2024-07-09T15:45:14.058" v="186" actId="1076"/>
          <ac:spMkLst>
            <pc:docMk/>
            <pc:sldMk cId="1065866162" sldId="562"/>
            <ac:spMk id="2" creationId="{01EE8F53-F9FB-1674-C277-3AD6B93CD15F}"/>
          </ac:spMkLst>
        </pc:spChg>
        <pc:spChg chg="mod">
          <ac:chgData name="Chad Sandwell" userId="f48929c615111abc" providerId="Windows Live" clId="Web-{EB2D2D40-5FDF-420A-B470-92D11141E835}" dt="2024-07-09T15:44:51.761" v="183" actId="1076"/>
          <ac:spMkLst>
            <pc:docMk/>
            <pc:sldMk cId="1065866162" sldId="562"/>
            <ac:spMk id="3" creationId="{3AA96529-BCAC-1099-5D8B-F7FAF473EBAC}"/>
          </ac:spMkLst>
        </pc:spChg>
      </pc:sldChg>
      <pc:sldChg chg="modSp">
        <pc:chgData name="Chad Sandwell" userId="f48929c615111abc" providerId="Windows Live" clId="Web-{EB2D2D40-5FDF-420A-B470-92D11141E835}" dt="2024-07-09T16:02:58.139" v="332" actId="1076"/>
        <pc:sldMkLst>
          <pc:docMk/>
          <pc:sldMk cId="2671495128" sldId="565"/>
        </pc:sldMkLst>
        <pc:spChg chg="mod">
          <ac:chgData name="Chad Sandwell" userId="f48929c615111abc" providerId="Windows Live" clId="Web-{EB2D2D40-5FDF-420A-B470-92D11141E835}" dt="2024-07-09T16:02:58.139" v="332" actId="1076"/>
          <ac:spMkLst>
            <pc:docMk/>
            <pc:sldMk cId="2671495128" sldId="565"/>
            <ac:spMk id="2" creationId="{01EE8F53-F9FB-1674-C277-3AD6B93CD15F}"/>
          </ac:spMkLst>
        </pc:spChg>
        <pc:picChg chg="mod">
          <ac:chgData name="Chad Sandwell" userId="f48929c615111abc" providerId="Windows Live" clId="Web-{EB2D2D40-5FDF-420A-B470-92D11141E835}" dt="2024-07-09T16:02:52.920" v="331" actId="1076"/>
          <ac:picMkLst>
            <pc:docMk/>
            <pc:sldMk cId="2671495128" sldId="565"/>
            <ac:picMk id="3" creationId="{FDA5952A-F254-67BC-EC60-0F51B0A67180}"/>
          </ac:picMkLst>
        </pc:picChg>
      </pc:sldChg>
      <pc:sldChg chg="modSp">
        <pc:chgData name="Chad Sandwell" userId="f48929c615111abc" providerId="Windows Live" clId="Web-{EB2D2D40-5FDF-420A-B470-92D11141E835}" dt="2024-07-09T15:59:50.930" v="308" actId="1076"/>
        <pc:sldMkLst>
          <pc:docMk/>
          <pc:sldMk cId="3542181567" sldId="566"/>
        </pc:sldMkLst>
        <pc:spChg chg="mod">
          <ac:chgData name="Chad Sandwell" userId="f48929c615111abc" providerId="Windows Live" clId="Web-{EB2D2D40-5FDF-420A-B470-92D11141E835}" dt="2024-07-09T15:59:32.086" v="304" actId="1076"/>
          <ac:spMkLst>
            <pc:docMk/>
            <pc:sldMk cId="3542181567" sldId="566"/>
            <ac:spMk id="2" creationId="{01EE8F53-F9FB-1674-C277-3AD6B93CD15F}"/>
          </ac:spMkLst>
        </pc:spChg>
        <pc:spChg chg="mod">
          <ac:chgData name="Chad Sandwell" userId="f48929c615111abc" providerId="Windows Live" clId="Web-{EB2D2D40-5FDF-420A-B470-92D11141E835}" dt="2024-07-09T15:59:45.602" v="307" actId="1076"/>
          <ac:spMkLst>
            <pc:docMk/>
            <pc:sldMk cId="3542181567" sldId="566"/>
            <ac:spMk id="4" creationId="{52A23E60-0BC4-72EE-3577-7A07598E378A}"/>
          </ac:spMkLst>
        </pc:spChg>
        <pc:picChg chg="mod">
          <ac:chgData name="Chad Sandwell" userId="f48929c615111abc" providerId="Windows Live" clId="Web-{EB2D2D40-5FDF-420A-B470-92D11141E835}" dt="2024-07-09T15:59:50.930" v="308" actId="1076"/>
          <ac:picMkLst>
            <pc:docMk/>
            <pc:sldMk cId="3542181567" sldId="566"/>
            <ac:picMk id="3" creationId="{FD2F29A5-8102-B45D-0278-F11ED844BE07}"/>
          </ac:picMkLst>
        </pc:picChg>
      </pc:sldChg>
      <pc:sldChg chg="modSp">
        <pc:chgData name="Chad Sandwell" userId="f48929c615111abc" providerId="Windows Live" clId="Web-{EB2D2D40-5FDF-420A-B470-92D11141E835}" dt="2024-07-09T16:02:22.748" v="327" actId="1076"/>
        <pc:sldMkLst>
          <pc:docMk/>
          <pc:sldMk cId="864142913" sldId="567"/>
        </pc:sldMkLst>
        <pc:spChg chg="mod">
          <ac:chgData name="Chad Sandwell" userId="f48929c615111abc" providerId="Windows Live" clId="Web-{EB2D2D40-5FDF-420A-B470-92D11141E835}" dt="2024-07-09T16:01:45.278" v="320" actId="1076"/>
          <ac:spMkLst>
            <pc:docMk/>
            <pc:sldMk cId="864142913" sldId="567"/>
            <ac:spMk id="2" creationId="{01EE8F53-F9FB-1674-C277-3AD6B93CD15F}"/>
          </ac:spMkLst>
        </pc:spChg>
        <pc:spChg chg="mod">
          <ac:chgData name="Chad Sandwell" userId="f48929c615111abc" providerId="Windows Live" clId="Web-{EB2D2D40-5FDF-420A-B470-92D11141E835}" dt="2024-07-09T16:02:22.748" v="327" actId="1076"/>
          <ac:spMkLst>
            <pc:docMk/>
            <pc:sldMk cId="864142913" sldId="567"/>
            <ac:spMk id="4" creationId="{64A01182-4049-FB0C-C365-DFBC94522CF6}"/>
          </ac:spMkLst>
        </pc:spChg>
        <pc:picChg chg="mod">
          <ac:chgData name="Chad Sandwell" userId="f48929c615111abc" providerId="Windows Live" clId="Web-{EB2D2D40-5FDF-420A-B470-92D11141E835}" dt="2024-07-09T16:01:56.715" v="322" actId="1076"/>
          <ac:picMkLst>
            <pc:docMk/>
            <pc:sldMk cId="864142913" sldId="567"/>
            <ac:picMk id="3" creationId="{4C22BD85-C1AA-4484-F382-DA8A917EF2CD}"/>
          </ac:picMkLst>
        </pc:picChg>
      </pc:sldChg>
      <pc:sldChg chg="modSp">
        <pc:chgData name="Chad Sandwell" userId="f48929c615111abc" providerId="Windows Live" clId="Web-{EB2D2D40-5FDF-420A-B470-92D11141E835}" dt="2024-07-09T16:15:12.428" v="402" actId="1076"/>
        <pc:sldMkLst>
          <pc:docMk/>
          <pc:sldMk cId="2233098914" sldId="569"/>
        </pc:sldMkLst>
        <pc:spChg chg="mod">
          <ac:chgData name="Chad Sandwell" userId="f48929c615111abc" providerId="Windows Live" clId="Web-{EB2D2D40-5FDF-420A-B470-92D11141E835}" dt="2024-07-09T16:14:42.052" v="395" actId="1076"/>
          <ac:spMkLst>
            <pc:docMk/>
            <pc:sldMk cId="2233098914" sldId="569"/>
            <ac:spMk id="2" creationId="{01EE8F53-F9FB-1674-C277-3AD6B93CD15F}"/>
          </ac:spMkLst>
        </pc:spChg>
        <pc:spChg chg="mod">
          <ac:chgData name="Chad Sandwell" userId="f48929c615111abc" providerId="Windows Live" clId="Web-{EB2D2D40-5FDF-420A-B470-92D11141E835}" dt="2024-07-09T16:15:03.756" v="401" actId="1076"/>
          <ac:spMkLst>
            <pc:docMk/>
            <pc:sldMk cId="2233098914" sldId="569"/>
            <ac:spMk id="8" creationId="{CDDDE504-6F76-4944-D26F-F277935BD2D4}"/>
          </ac:spMkLst>
        </pc:spChg>
        <pc:picChg chg="mod">
          <ac:chgData name="Chad Sandwell" userId="f48929c615111abc" providerId="Windows Live" clId="Web-{EB2D2D40-5FDF-420A-B470-92D11141E835}" dt="2024-07-09T16:15:12.428" v="402" actId="1076"/>
          <ac:picMkLst>
            <pc:docMk/>
            <pc:sldMk cId="2233098914" sldId="569"/>
            <ac:picMk id="6" creationId="{CA15F1AC-9816-5896-1801-5503233D6758}"/>
          </ac:picMkLst>
        </pc:picChg>
      </pc:sldChg>
      <pc:sldChg chg="modSp">
        <pc:chgData name="Chad Sandwell" userId="f48929c615111abc" providerId="Windows Live" clId="Web-{EB2D2D40-5FDF-420A-B470-92D11141E835}" dt="2024-07-09T16:16:17.462" v="414" actId="1076"/>
        <pc:sldMkLst>
          <pc:docMk/>
          <pc:sldMk cId="4087273717" sldId="570"/>
        </pc:sldMkLst>
        <pc:spChg chg="mod">
          <ac:chgData name="Chad Sandwell" userId="f48929c615111abc" providerId="Windows Live" clId="Web-{EB2D2D40-5FDF-420A-B470-92D11141E835}" dt="2024-07-09T16:15:56.195" v="410" actId="1076"/>
          <ac:spMkLst>
            <pc:docMk/>
            <pc:sldMk cId="4087273717" sldId="570"/>
            <ac:spMk id="2" creationId="{01EE8F53-F9FB-1674-C277-3AD6B93CD15F}"/>
          </ac:spMkLst>
        </pc:spChg>
        <pc:spChg chg="mod">
          <ac:chgData name="Chad Sandwell" userId="f48929c615111abc" providerId="Windows Live" clId="Web-{EB2D2D40-5FDF-420A-B470-92D11141E835}" dt="2024-07-09T16:16:07.368" v="412" actId="1076"/>
          <ac:spMkLst>
            <pc:docMk/>
            <pc:sldMk cId="4087273717" sldId="570"/>
            <ac:spMk id="4" creationId="{1CD75DFC-F180-C92A-723C-AA159F56105C}"/>
          </ac:spMkLst>
        </pc:spChg>
        <pc:picChg chg="mod">
          <ac:chgData name="Chad Sandwell" userId="f48929c615111abc" providerId="Windows Live" clId="Web-{EB2D2D40-5FDF-420A-B470-92D11141E835}" dt="2024-07-09T16:16:17.462" v="414" actId="1076"/>
          <ac:picMkLst>
            <pc:docMk/>
            <pc:sldMk cId="4087273717" sldId="570"/>
            <ac:picMk id="3" creationId="{4313B4DB-9021-76E9-C213-4F2C06338B95}"/>
          </ac:picMkLst>
        </pc:picChg>
      </pc:sldChg>
      <pc:sldChg chg="modSp">
        <pc:chgData name="Chad Sandwell" userId="f48929c615111abc" providerId="Windows Live" clId="Web-{EB2D2D40-5FDF-420A-B470-92D11141E835}" dt="2024-07-09T16:18:34.138" v="437" actId="1076"/>
        <pc:sldMkLst>
          <pc:docMk/>
          <pc:sldMk cId="3987436897" sldId="571"/>
        </pc:sldMkLst>
        <pc:spChg chg="mod">
          <ac:chgData name="Chad Sandwell" userId="f48929c615111abc" providerId="Windows Live" clId="Web-{EB2D2D40-5FDF-420A-B470-92D11141E835}" dt="2024-07-09T16:16:53.525" v="421" actId="1076"/>
          <ac:spMkLst>
            <pc:docMk/>
            <pc:sldMk cId="3987436897" sldId="571"/>
            <ac:spMk id="2" creationId="{01EE8F53-F9FB-1674-C277-3AD6B93CD15F}"/>
          </ac:spMkLst>
        </pc:spChg>
        <pc:spChg chg="mod">
          <ac:chgData name="Chad Sandwell" userId="f48929c615111abc" providerId="Windows Live" clId="Web-{EB2D2D40-5FDF-420A-B470-92D11141E835}" dt="2024-07-09T16:18:27.356" v="435" actId="1076"/>
          <ac:spMkLst>
            <pc:docMk/>
            <pc:sldMk cId="3987436897" sldId="571"/>
            <ac:spMk id="4" creationId="{C8D77E03-044B-4A2B-59BE-A934EF7EC570}"/>
          </ac:spMkLst>
        </pc:spChg>
        <pc:picChg chg="mod">
          <ac:chgData name="Chad Sandwell" userId="f48929c615111abc" providerId="Windows Live" clId="Web-{EB2D2D40-5FDF-420A-B470-92D11141E835}" dt="2024-07-09T16:18:34.138" v="437" actId="1076"/>
          <ac:picMkLst>
            <pc:docMk/>
            <pc:sldMk cId="3987436897" sldId="571"/>
            <ac:picMk id="3" creationId="{7017B18F-7947-C78F-8A86-3EA2B0376335}"/>
          </ac:picMkLst>
        </pc:picChg>
      </pc:sldChg>
      <pc:sldChg chg="modSp del">
        <pc:chgData name="Chad Sandwell" userId="f48929c615111abc" providerId="Windows Live" clId="Web-{EB2D2D40-5FDF-420A-B470-92D11141E835}" dt="2024-07-09T16:27:09.623" v="539"/>
        <pc:sldMkLst>
          <pc:docMk/>
          <pc:sldMk cId="1458173339" sldId="573"/>
        </pc:sldMkLst>
        <pc:picChg chg="mod">
          <ac:chgData name="Chad Sandwell" userId="f48929c615111abc" providerId="Windows Live" clId="Web-{EB2D2D40-5FDF-420A-B470-92D11141E835}" dt="2024-07-09T15:30:29.311" v="69" actId="1076"/>
          <ac:picMkLst>
            <pc:docMk/>
            <pc:sldMk cId="1458173339" sldId="573"/>
            <ac:picMk id="3" creationId="{2C94A8F6-6904-7691-6F1C-FC409A1763D4}"/>
          </ac:picMkLst>
        </pc:picChg>
      </pc:sldChg>
      <pc:sldChg chg="modSp">
        <pc:chgData name="Chad Sandwell" userId="f48929c615111abc" providerId="Windows Live" clId="Web-{EB2D2D40-5FDF-420A-B470-92D11141E835}" dt="2024-07-09T16:14:03.020" v="385" actId="1076"/>
        <pc:sldMkLst>
          <pc:docMk/>
          <pc:sldMk cId="2043081634" sldId="574"/>
        </pc:sldMkLst>
        <pc:spChg chg="mod">
          <ac:chgData name="Chad Sandwell" userId="f48929c615111abc" providerId="Windows Live" clId="Web-{EB2D2D40-5FDF-420A-B470-92D11141E835}" dt="2024-07-09T16:12:51.486" v="374" actId="1076"/>
          <ac:spMkLst>
            <pc:docMk/>
            <pc:sldMk cId="2043081634" sldId="574"/>
            <ac:spMk id="2" creationId="{01EE8F53-F9FB-1674-C277-3AD6B93CD15F}"/>
          </ac:spMkLst>
        </pc:spChg>
        <pc:spChg chg="mod">
          <ac:chgData name="Chad Sandwell" userId="f48929c615111abc" providerId="Windows Live" clId="Web-{EB2D2D40-5FDF-420A-B470-92D11141E835}" dt="2024-07-09T16:14:03.020" v="385" actId="1076"/>
          <ac:spMkLst>
            <pc:docMk/>
            <pc:sldMk cId="2043081634" sldId="574"/>
            <ac:spMk id="3" creationId="{1E9C2DCD-0D87-17E7-4AF7-4B4005F27249}"/>
          </ac:spMkLst>
        </pc:spChg>
      </pc:sldChg>
      <pc:sldChg chg="modSp">
        <pc:chgData name="Chad Sandwell" userId="f48929c615111abc" providerId="Windows Live" clId="Web-{EB2D2D40-5FDF-420A-B470-92D11141E835}" dt="2024-07-09T16:26:40.966" v="538" actId="1076"/>
        <pc:sldMkLst>
          <pc:docMk/>
          <pc:sldMk cId="1130195827" sldId="575"/>
        </pc:sldMkLst>
        <pc:spChg chg="mod">
          <ac:chgData name="Chad Sandwell" userId="f48929c615111abc" providerId="Windows Live" clId="Web-{EB2D2D40-5FDF-420A-B470-92D11141E835}" dt="2024-07-09T16:26:40.966" v="538" actId="1076"/>
          <ac:spMkLst>
            <pc:docMk/>
            <pc:sldMk cId="1130195827" sldId="575"/>
            <ac:spMk id="2" creationId="{01EE8F53-F9FB-1674-C277-3AD6B93CD15F}"/>
          </ac:spMkLst>
        </pc:spChg>
        <pc:spChg chg="mod">
          <ac:chgData name="Chad Sandwell" userId="f48929c615111abc" providerId="Windows Live" clId="Web-{EB2D2D40-5FDF-420A-B470-92D11141E835}" dt="2024-07-09T16:26:32.513" v="536" actId="1076"/>
          <ac:spMkLst>
            <pc:docMk/>
            <pc:sldMk cId="1130195827" sldId="575"/>
            <ac:spMk id="4" creationId="{E5DCB849-7C97-4061-CB52-5AE8BC396A9F}"/>
          </ac:spMkLst>
        </pc:spChg>
        <pc:picChg chg="mod">
          <ac:chgData name="Chad Sandwell" userId="f48929c615111abc" providerId="Windows Live" clId="Web-{EB2D2D40-5FDF-420A-B470-92D11141E835}" dt="2024-07-09T16:26:35.856" v="537" actId="1076"/>
          <ac:picMkLst>
            <pc:docMk/>
            <pc:sldMk cId="1130195827" sldId="575"/>
            <ac:picMk id="3" creationId="{2C94A8F6-6904-7691-6F1C-FC409A1763D4}"/>
          </ac:picMkLst>
        </pc:picChg>
      </pc:sldChg>
      <pc:sldChg chg="modSp">
        <pc:chgData name="Chad Sandwell" userId="f48929c615111abc" providerId="Windows Live" clId="Web-{EB2D2D40-5FDF-420A-B470-92D11141E835}" dt="2024-07-09T16:21:49.113" v="478" actId="1076"/>
        <pc:sldMkLst>
          <pc:docMk/>
          <pc:sldMk cId="297578149" sldId="576"/>
        </pc:sldMkLst>
        <pc:spChg chg="mod">
          <ac:chgData name="Chad Sandwell" userId="f48929c615111abc" providerId="Windows Live" clId="Web-{EB2D2D40-5FDF-420A-B470-92D11141E835}" dt="2024-07-09T16:21:22.034" v="475" actId="20577"/>
          <ac:spMkLst>
            <pc:docMk/>
            <pc:sldMk cId="297578149" sldId="576"/>
            <ac:spMk id="2" creationId="{01EE8F53-F9FB-1674-C277-3AD6B93CD15F}"/>
          </ac:spMkLst>
        </pc:spChg>
        <pc:spChg chg="mod">
          <ac:chgData name="Chad Sandwell" userId="f48929c615111abc" providerId="Windows Live" clId="Web-{EB2D2D40-5FDF-420A-B470-92D11141E835}" dt="2024-07-09T16:21:49.113" v="478" actId="1076"/>
          <ac:spMkLst>
            <pc:docMk/>
            <pc:sldMk cId="297578149" sldId="576"/>
            <ac:spMk id="7" creationId="{5550D66C-13BB-3B95-BE0C-660A5AFC9F70}"/>
          </ac:spMkLst>
        </pc:spChg>
      </pc:sldChg>
      <pc:sldChg chg="modSp">
        <pc:chgData name="Chad Sandwell" userId="f48929c615111abc" providerId="Windows Live" clId="Web-{EB2D2D40-5FDF-420A-B470-92D11141E835}" dt="2024-07-09T16:29:50.472" v="570" actId="20577"/>
        <pc:sldMkLst>
          <pc:docMk/>
          <pc:sldMk cId="272306541" sldId="577"/>
        </pc:sldMkLst>
        <pc:spChg chg="mod">
          <ac:chgData name="Chad Sandwell" userId="f48929c615111abc" providerId="Windows Live" clId="Web-{EB2D2D40-5FDF-420A-B470-92D11141E835}" dt="2024-07-09T16:28:11.625" v="563" actId="1076"/>
          <ac:spMkLst>
            <pc:docMk/>
            <pc:sldMk cId="272306541" sldId="577"/>
            <ac:spMk id="2" creationId="{01EE8F53-F9FB-1674-C277-3AD6B93CD15F}"/>
          </ac:spMkLst>
        </pc:spChg>
        <pc:spChg chg="mod">
          <ac:chgData name="Chad Sandwell" userId="f48929c615111abc" providerId="Windows Live" clId="Web-{EB2D2D40-5FDF-420A-B470-92D11141E835}" dt="2024-07-09T16:29:50.472" v="570" actId="20577"/>
          <ac:spMkLst>
            <pc:docMk/>
            <pc:sldMk cId="272306541" sldId="577"/>
            <ac:spMk id="3" creationId="{7159331F-6CD8-77DA-6424-1B4B8608EC65}"/>
          </ac:spMkLst>
        </pc:spChg>
      </pc:sldChg>
      <pc:sldChg chg="modSp">
        <pc:chgData name="Chad Sandwell" userId="f48929c615111abc" providerId="Windows Live" clId="Web-{EB2D2D40-5FDF-420A-B470-92D11141E835}" dt="2024-07-09T16:31:01.709" v="584" actId="1076"/>
        <pc:sldMkLst>
          <pc:docMk/>
          <pc:sldMk cId="2937058072" sldId="578"/>
        </pc:sldMkLst>
        <pc:spChg chg="mod">
          <ac:chgData name="Chad Sandwell" userId="f48929c615111abc" providerId="Windows Live" clId="Web-{EB2D2D40-5FDF-420A-B470-92D11141E835}" dt="2024-07-09T16:30:38.364" v="576" actId="1076"/>
          <ac:spMkLst>
            <pc:docMk/>
            <pc:sldMk cId="2937058072" sldId="578"/>
            <ac:spMk id="2" creationId="{01EE8F53-F9FB-1674-C277-3AD6B93CD15F}"/>
          </ac:spMkLst>
        </pc:spChg>
        <pc:spChg chg="mod">
          <ac:chgData name="Chad Sandwell" userId="f48929c615111abc" providerId="Windows Live" clId="Web-{EB2D2D40-5FDF-420A-B470-92D11141E835}" dt="2024-07-09T16:31:01.709" v="584" actId="1076"/>
          <ac:spMkLst>
            <pc:docMk/>
            <pc:sldMk cId="2937058072" sldId="578"/>
            <ac:spMk id="3" creationId="{05990FC8-57E6-D044-FAAF-EE787DB1D7AF}"/>
          </ac:spMkLst>
        </pc:spChg>
      </pc:sldChg>
      <pc:sldChg chg="modSp">
        <pc:chgData name="Chad Sandwell" userId="f48929c615111abc" providerId="Windows Live" clId="Web-{EB2D2D40-5FDF-420A-B470-92D11141E835}" dt="2024-07-09T16:35:15.889" v="650" actId="1076"/>
        <pc:sldMkLst>
          <pc:docMk/>
          <pc:sldMk cId="2418694890" sldId="579"/>
        </pc:sldMkLst>
        <pc:spChg chg="mod">
          <ac:chgData name="Chad Sandwell" userId="f48929c615111abc" providerId="Windows Live" clId="Web-{EB2D2D40-5FDF-420A-B470-92D11141E835}" dt="2024-07-09T16:34:39.747" v="642" actId="1076"/>
          <ac:spMkLst>
            <pc:docMk/>
            <pc:sldMk cId="2418694890" sldId="579"/>
            <ac:spMk id="2" creationId="{01EE8F53-F9FB-1674-C277-3AD6B93CD15F}"/>
          </ac:spMkLst>
        </pc:spChg>
        <pc:spChg chg="mod">
          <ac:chgData name="Chad Sandwell" userId="f48929c615111abc" providerId="Windows Live" clId="Web-{EB2D2D40-5FDF-420A-B470-92D11141E835}" dt="2024-07-09T16:35:15.889" v="650" actId="1076"/>
          <ac:spMkLst>
            <pc:docMk/>
            <pc:sldMk cId="2418694890" sldId="579"/>
            <ac:spMk id="3" creationId="{C2B7FE56-F070-AD65-3EE7-5F3258B419EB}"/>
          </ac:spMkLst>
        </pc:spChg>
        <pc:spChg chg="mod">
          <ac:chgData name="Chad Sandwell" userId="f48929c615111abc" providerId="Windows Live" clId="Web-{EB2D2D40-5FDF-420A-B470-92D11141E835}" dt="2024-07-09T16:34:49.825" v="645" actId="20577"/>
          <ac:spMkLst>
            <pc:docMk/>
            <pc:sldMk cId="2418694890" sldId="579"/>
            <ac:spMk id="5" creationId="{7FDBF401-0453-30DB-61B1-EEECE49F76D3}"/>
          </ac:spMkLst>
        </pc:spChg>
      </pc:sldChg>
      <pc:sldChg chg="modSp">
        <pc:chgData name="Chad Sandwell" userId="f48929c615111abc" providerId="Windows Live" clId="Web-{EB2D2D40-5FDF-420A-B470-92D11141E835}" dt="2024-07-09T16:32:46.462" v="619" actId="1076"/>
        <pc:sldMkLst>
          <pc:docMk/>
          <pc:sldMk cId="1497200619" sldId="580"/>
        </pc:sldMkLst>
        <pc:spChg chg="mod">
          <ac:chgData name="Chad Sandwell" userId="f48929c615111abc" providerId="Windows Live" clId="Web-{EB2D2D40-5FDF-420A-B470-92D11141E835}" dt="2024-07-09T16:31:41.288" v="608" actId="1076"/>
          <ac:spMkLst>
            <pc:docMk/>
            <pc:sldMk cId="1497200619" sldId="580"/>
            <ac:spMk id="2" creationId="{01EE8F53-F9FB-1674-C277-3AD6B93CD15F}"/>
          </ac:spMkLst>
        </pc:spChg>
        <pc:spChg chg="mod">
          <ac:chgData name="Chad Sandwell" userId="f48929c615111abc" providerId="Windows Live" clId="Web-{EB2D2D40-5FDF-420A-B470-92D11141E835}" dt="2024-07-09T16:32:46.462" v="619" actId="1076"/>
          <ac:spMkLst>
            <pc:docMk/>
            <pc:sldMk cId="1497200619" sldId="580"/>
            <ac:spMk id="3" creationId="{115A7AA9-CFA3-A24C-3A90-A0665CC80A61}"/>
          </ac:spMkLst>
        </pc:spChg>
        <pc:spChg chg="mod">
          <ac:chgData name="Chad Sandwell" userId="f48929c615111abc" providerId="Windows Live" clId="Web-{EB2D2D40-5FDF-420A-B470-92D11141E835}" dt="2024-07-09T16:32:38.149" v="618" actId="1076"/>
          <ac:spMkLst>
            <pc:docMk/>
            <pc:sldMk cId="1497200619" sldId="580"/>
            <ac:spMk id="4" creationId="{36F997CA-2AEF-9919-4B04-9D8D6746FC24}"/>
          </ac:spMkLst>
        </pc:spChg>
      </pc:sldChg>
      <pc:sldChg chg="modSp">
        <pc:chgData name="Chad Sandwell" userId="f48929c615111abc" providerId="Windows Live" clId="Web-{EB2D2D40-5FDF-420A-B470-92D11141E835}" dt="2024-07-09T16:42:09.964" v="707" actId="20577"/>
        <pc:sldMkLst>
          <pc:docMk/>
          <pc:sldMk cId="3235843769" sldId="581"/>
        </pc:sldMkLst>
        <pc:spChg chg="mod">
          <ac:chgData name="Chad Sandwell" userId="f48929c615111abc" providerId="Windows Live" clId="Web-{EB2D2D40-5FDF-420A-B470-92D11141E835}" dt="2024-07-09T16:42:09.964" v="707" actId="20577"/>
          <ac:spMkLst>
            <pc:docMk/>
            <pc:sldMk cId="3235843769" sldId="581"/>
            <ac:spMk id="2" creationId="{01EE8F53-F9FB-1674-C277-3AD6B93CD15F}"/>
          </ac:spMkLst>
        </pc:spChg>
        <pc:spChg chg="mod">
          <ac:chgData name="Chad Sandwell" userId="f48929c615111abc" providerId="Windows Live" clId="Web-{EB2D2D40-5FDF-420A-B470-92D11141E835}" dt="2024-07-09T16:41:22.947" v="705" actId="1076"/>
          <ac:spMkLst>
            <pc:docMk/>
            <pc:sldMk cId="3235843769" sldId="581"/>
            <ac:spMk id="4" creationId="{9E8E63DB-D17D-095D-ABDC-65E9D3D2DE2A}"/>
          </ac:spMkLst>
        </pc:spChg>
        <pc:spChg chg="mod">
          <ac:chgData name="Chad Sandwell" userId="f48929c615111abc" providerId="Windows Live" clId="Web-{EB2D2D40-5FDF-420A-B470-92D11141E835}" dt="2024-07-09T16:41:15.666" v="704" actId="1076"/>
          <ac:spMkLst>
            <pc:docMk/>
            <pc:sldMk cId="3235843769" sldId="581"/>
            <ac:spMk id="5" creationId="{2A689DDB-BB10-B07E-4193-6513400B32CA}"/>
          </ac:spMkLst>
        </pc:spChg>
        <pc:picChg chg="mod">
          <ac:chgData name="Chad Sandwell" userId="f48929c615111abc" providerId="Windows Live" clId="Web-{EB2D2D40-5FDF-420A-B470-92D11141E835}" dt="2024-07-09T16:41:39.948" v="706" actId="1076"/>
          <ac:picMkLst>
            <pc:docMk/>
            <pc:sldMk cId="3235843769" sldId="581"/>
            <ac:picMk id="3" creationId="{F421B6F4-947F-F1F0-1016-9F386A0C2777}"/>
          </ac:picMkLst>
        </pc:picChg>
      </pc:sldChg>
      <pc:sldChg chg="modSp">
        <pc:chgData name="Chad Sandwell" userId="f48929c615111abc" providerId="Windows Live" clId="Web-{EB2D2D40-5FDF-420A-B470-92D11141E835}" dt="2024-07-09T16:36:42.266" v="665" actId="20577"/>
        <pc:sldMkLst>
          <pc:docMk/>
          <pc:sldMk cId="3161147989" sldId="582"/>
        </pc:sldMkLst>
        <pc:spChg chg="mod">
          <ac:chgData name="Chad Sandwell" userId="f48929c615111abc" providerId="Windows Live" clId="Web-{EB2D2D40-5FDF-420A-B470-92D11141E835}" dt="2024-07-09T16:36:20.406" v="660" actId="20577"/>
          <ac:spMkLst>
            <pc:docMk/>
            <pc:sldMk cId="3161147989" sldId="582"/>
            <ac:spMk id="2" creationId="{01EE8F53-F9FB-1674-C277-3AD6B93CD15F}"/>
          </ac:spMkLst>
        </pc:spChg>
        <pc:spChg chg="mod">
          <ac:chgData name="Chad Sandwell" userId="f48929c615111abc" providerId="Windows Live" clId="Web-{EB2D2D40-5FDF-420A-B470-92D11141E835}" dt="2024-07-09T16:36:28.297" v="664" actId="20577"/>
          <ac:spMkLst>
            <pc:docMk/>
            <pc:sldMk cId="3161147989" sldId="582"/>
            <ac:spMk id="3" creationId="{9FC1DD13-B030-A1C1-9941-2FE80DBD3BD3}"/>
          </ac:spMkLst>
        </pc:spChg>
        <pc:spChg chg="mod">
          <ac:chgData name="Chad Sandwell" userId="f48929c615111abc" providerId="Windows Live" clId="Web-{EB2D2D40-5FDF-420A-B470-92D11141E835}" dt="2024-07-09T16:36:42.266" v="665" actId="20577"/>
          <ac:spMkLst>
            <pc:docMk/>
            <pc:sldMk cId="3161147989" sldId="582"/>
            <ac:spMk id="4" creationId="{85C29693-A776-541F-B236-6EC89DA19173}"/>
          </ac:spMkLst>
        </pc:spChg>
      </pc:sldChg>
      <pc:sldChg chg="modSp">
        <pc:chgData name="Chad Sandwell" userId="f48929c615111abc" providerId="Windows Live" clId="Web-{EB2D2D40-5FDF-420A-B470-92D11141E835}" dt="2024-07-09T16:37:03.142" v="670" actId="20577"/>
        <pc:sldMkLst>
          <pc:docMk/>
          <pc:sldMk cId="4027600037" sldId="583"/>
        </pc:sldMkLst>
        <pc:spChg chg="mod">
          <ac:chgData name="Chad Sandwell" userId="f48929c615111abc" providerId="Windows Live" clId="Web-{EB2D2D40-5FDF-420A-B470-92D11141E835}" dt="2024-07-09T16:36:52.079" v="666" actId="20577"/>
          <ac:spMkLst>
            <pc:docMk/>
            <pc:sldMk cId="4027600037" sldId="583"/>
            <ac:spMk id="2" creationId="{01EE8F53-F9FB-1674-C277-3AD6B93CD15F}"/>
          </ac:spMkLst>
        </pc:spChg>
        <pc:spChg chg="mod">
          <ac:chgData name="Chad Sandwell" userId="f48929c615111abc" providerId="Windows Live" clId="Web-{EB2D2D40-5FDF-420A-B470-92D11141E835}" dt="2024-07-09T16:37:03.142" v="670" actId="20577"/>
          <ac:spMkLst>
            <pc:docMk/>
            <pc:sldMk cId="4027600037" sldId="583"/>
            <ac:spMk id="3" creationId="{9FC1DD13-B030-A1C1-9941-2FE80DBD3BD3}"/>
          </ac:spMkLst>
        </pc:spChg>
        <pc:picChg chg="mod">
          <ac:chgData name="Chad Sandwell" userId="f48929c615111abc" providerId="Windows Live" clId="Web-{EB2D2D40-5FDF-420A-B470-92D11141E835}" dt="2024-07-09T15:38:13.013" v="142" actId="1076"/>
          <ac:picMkLst>
            <pc:docMk/>
            <pc:sldMk cId="4027600037" sldId="583"/>
            <ac:picMk id="4" creationId="{5ABC1822-47CB-4AED-453E-A12A229E962A}"/>
          </ac:picMkLst>
        </pc:picChg>
      </pc:sldChg>
      <pc:sldChg chg="modSp">
        <pc:chgData name="Chad Sandwell" userId="f48929c615111abc" providerId="Windows Live" clId="Web-{EB2D2D40-5FDF-420A-B470-92D11141E835}" dt="2024-07-09T16:38:03.144" v="685" actId="1076"/>
        <pc:sldMkLst>
          <pc:docMk/>
          <pc:sldMk cId="3450865498" sldId="584"/>
        </pc:sldMkLst>
        <pc:spChg chg="mod">
          <ac:chgData name="Chad Sandwell" userId="f48929c615111abc" providerId="Windows Live" clId="Web-{EB2D2D40-5FDF-420A-B470-92D11141E835}" dt="2024-07-09T16:37:27.408" v="673" actId="1076"/>
          <ac:spMkLst>
            <pc:docMk/>
            <pc:sldMk cId="3450865498" sldId="584"/>
            <ac:spMk id="2" creationId="{01EE8F53-F9FB-1674-C277-3AD6B93CD15F}"/>
          </ac:spMkLst>
        </pc:spChg>
        <pc:spChg chg="mod">
          <ac:chgData name="Chad Sandwell" userId="f48929c615111abc" providerId="Windows Live" clId="Web-{EB2D2D40-5FDF-420A-B470-92D11141E835}" dt="2024-07-09T16:37:43.018" v="679" actId="1076"/>
          <ac:spMkLst>
            <pc:docMk/>
            <pc:sldMk cId="3450865498" sldId="584"/>
            <ac:spMk id="3" creationId="{9FC1DD13-B030-A1C1-9941-2FE80DBD3BD3}"/>
          </ac:spMkLst>
        </pc:spChg>
        <pc:spChg chg="mod">
          <ac:chgData name="Chad Sandwell" userId="f48929c615111abc" providerId="Windows Live" clId="Web-{EB2D2D40-5FDF-420A-B470-92D11141E835}" dt="2024-07-09T16:38:03.144" v="685" actId="1076"/>
          <ac:spMkLst>
            <pc:docMk/>
            <pc:sldMk cId="3450865498" sldId="584"/>
            <ac:spMk id="4" creationId="{3C6F036C-B1CA-FCD0-4EFB-1CE7E52E0AC9}"/>
          </ac:spMkLst>
        </pc:spChg>
      </pc:sldChg>
      <pc:sldChg chg="modSp">
        <pc:chgData name="Chad Sandwell" userId="f48929c615111abc" providerId="Windows Live" clId="Web-{EB2D2D40-5FDF-420A-B470-92D11141E835}" dt="2024-07-09T16:34:19.090" v="636" actId="1076"/>
        <pc:sldMkLst>
          <pc:docMk/>
          <pc:sldMk cId="841058410" sldId="585"/>
        </pc:sldMkLst>
        <pc:spChg chg="mod">
          <ac:chgData name="Chad Sandwell" userId="f48929c615111abc" providerId="Windows Live" clId="Web-{EB2D2D40-5FDF-420A-B470-92D11141E835}" dt="2024-07-09T16:33:12.447" v="620" actId="20577"/>
          <ac:spMkLst>
            <pc:docMk/>
            <pc:sldMk cId="841058410" sldId="585"/>
            <ac:spMk id="2" creationId="{01EE8F53-F9FB-1674-C277-3AD6B93CD15F}"/>
          </ac:spMkLst>
        </pc:spChg>
        <pc:spChg chg="mod">
          <ac:chgData name="Chad Sandwell" userId="f48929c615111abc" providerId="Windows Live" clId="Web-{EB2D2D40-5FDF-420A-B470-92D11141E835}" dt="2024-07-09T16:33:20.197" v="624" actId="20577"/>
          <ac:spMkLst>
            <pc:docMk/>
            <pc:sldMk cId="841058410" sldId="585"/>
            <ac:spMk id="3" creationId="{9FC1DD13-B030-A1C1-9941-2FE80DBD3BD3}"/>
          </ac:spMkLst>
        </pc:spChg>
        <pc:spChg chg="mod">
          <ac:chgData name="Chad Sandwell" userId="f48929c615111abc" providerId="Windows Live" clId="Web-{EB2D2D40-5FDF-420A-B470-92D11141E835}" dt="2024-07-09T16:34:19.090" v="636" actId="1076"/>
          <ac:spMkLst>
            <pc:docMk/>
            <pc:sldMk cId="841058410" sldId="585"/>
            <ac:spMk id="5" creationId="{A1DAC2B5-6359-051C-D943-972DC7F66694}"/>
          </ac:spMkLst>
        </pc:spChg>
        <pc:picChg chg="mod">
          <ac:chgData name="Chad Sandwell" userId="f48929c615111abc" providerId="Windows Live" clId="Web-{EB2D2D40-5FDF-420A-B470-92D11141E835}" dt="2024-07-09T15:35:02.273" v="118" actId="1076"/>
          <ac:picMkLst>
            <pc:docMk/>
            <pc:sldMk cId="841058410" sldId="585"/>
            <ac:picMk id="4" creationId="{03A19918-DDC4-1887-2A8F-4380A12E9061}"/>
          </ac:picMkLst>
        </pc:picChg>
      </pc:sldChg>
      <pc:sldChg chg="modSp">
        <pc:chgData name="Chad Sandwell" userId="f48929c615111abc" providerId="Windows Live" clId="Web-{EB2D2D40-5FDF-420A-B470-92D11141E835}" dt="2024-07-09T16:50:44.840" v="781" actId="1076"/>
        <pc:sldMkLst>
          <pc:docMk/>
          <pc:sldMk cId="95299724" sldId="586"/>
        </pc:sldMkLst>
        <pc:spChg chg="mod">
          <ac:chgData name="Chad Sandwell" userId="f48929c615111abc" providerId="Windows Live" clId="Web-{EB2D2D40-5FDF-420A-B470-92D11141E835}" dt="2024-07-09T16:50:44.840" v="781" actId="1076"/>
          <ac:spMkLst>
            <pc:docMk/>
            <pc:sldMk cId="95299724" sldId="586"/>
            <ac:spMk id="2" creationId="{01EE8F53-F9FB-1674-C277-3AD6B93CD15F}"/>
          </ac:spMkLst>
        </pc:spChg>
        <pc:spChg chg="mod">
          <ac:chgData name="Chad Sandwell" userId="f48929c615111abc" providerId="Windows Live" clId="Web-{EB2D2D40-5FDF-420A-B470-92D11141E835}" dt="2024-07-09T16:50:41.043" v="780" actId="1076"/>
          <ac:spMkLst>
            <pc:docMk/>
            <pc:sldMk cId="95299724" sldId="586"/>
            <ac:spMk id="3" creationId="{F4C9F480-A5B1-DB22-0507-4DF84413F2DE}"/>
          </ac:spMkLst>
        </pc:spChg>
      </pc:sldChg>
      <pc:sldChg chg="modSp">
        <pc:chgData name="Chad Sandwell" userId="f48929c615111abc" providerId="Windows Live" clId="Web-{EB2D2D40-5FDF-420A-B470-92D11141E835}" dt="2024-07-09T17:23:03.284" v="825" actId="20577"/>
        <pc:sldMkLst>
          <pc:docMk/>
          <pc:sldMk cId="111709279" sldId="587"/>
        </pc:sldMkLst>
        <pc:spChg chg="mod">
          <ac:chgData name="Chad Sandwell" userId="f48929c615111abc" providerId="Windows Live" clId="Web-{EB2D2D40-5FDF-420A-B470-92D11141E835}" dt="2024-07-09T17:23:03.284" v="825" actId="20577"/>
          <ac:spMkLst>
            <pc:docMk/>
            <pc:sldMk cId="111709279" sldId="587"/>
            <ac:spMk id="2" creationId="{01EE8F53-F9FB-1674-C277-3AD6B93CD15F}"/>
          </ac:spMkLst>
        </pc:spChg>
      </pc:sldChg>
      <pc:sldChg chg="modSp">
        <pc:chgData name="Chad Sandwell" userId="f48929c615111abc" providerId="Windows Live" clId="Web-{EB2D2D40-5FDF-420A-B470-92D11141E835}" dt="2024-07-09T16:43:09.404" v="716" actId="1076"/>
        <pc:sldMkLst>
          <pc:docMk/>
          <pc:sldMk cId="989966833" sldId="588"/>
        </pc:sldMkLst>
        <pc:spChg chg="mod">
          <ac:chgData name="Chad Sandwell" userId="f48929c615111abc" providerId="Windows Live" clId="Web-{EB2D2D40-5FDF-420A-B470-92D11141E835}" dt="2024-07-09T16:42:52.403" v="712" actId="1076"/>
          <ac:spMkLst>
            <pc:docMk/>
            <pc:sldMk cId="989966833" sldId="588"/>
            <ac:spMk id="2" creationId="{01EE8F53-F9FB-1674-C277-3AD6B93CD15F}"/>
          </ac:spMkLst>
        </pc:spChg>
        <pc:spChg chg="mod">
          <ac:chgData name="Chad Sandwell" userId="f48929c615111abc" providerId="Windows Live" clId="Web-{EB2D2D40-5FDF-420A-B470-92D11141E835}" dt="2024-07-09T16:43:09.404" v="716" actId="1076"/>
          <ac:spMkLst>
            <pc:docMk/>
            <pc:sldMk cId="989966833" sldId="588"/>
            <ac:spMk id="3" creationId="{31C0C453-9830-54EB-6449-72109FE9BCEC}"/>
          </ac:spMkLst>
        </pc:spChg>
      </pc:sldChg>
      <pc:sldChg chg="modSp">
        <pc:chgData name="Chad Sandwell" userId="f48929c615111abc" providerId="Windows Live" clId="Web-{EB2D2D40-5FDF-420A-B470-92D11141E835}" dt="2024-07-09T16:44:37.110" v="733" actId="1076"/>
        <pc:sldMkLst>
          <pc:docMk/>
          <pc:sldMk cId="1423699943" sldId="589"/>
        </pc:sldMkLst>
        <pc:spChg chg="mod">
          <ac:chgData name="Chad Sandwell" userId="f48929c615111abc" providerId="Windows Live" clId="Web-{EB2D2D40-5FDF-420A-B470-92D11141E835}" dt="2024-07-09T16:44:37.110" v="733" actId="1076"/>
          <ac:spMkLst>
            <pc:docMk/>
            <pc:sldMk cId="1423699943" sldId="589"/>
            <ac:spMk id="2" creationId="{01EE8F53-F9FB-1674-C277-3AD6B93CD15F}"/>
          </ac:spMkLst>
        </pc:spChg>
        <pc:spChg chg="mod">
          <ac:chgData name="Chad Sandwell" userId="f48929c615111abc" providerId="Windows Live" clId="Web-{EB2D2D40-5FDF-420A-B470-92D11141E835}" dt="2024-07-09T16:44:27.109" v="732" actId="1076"/>
          <ac:spMkLst>
            <pc:docMk/>
            <pc:sldMk cId="1423699943" sldId="589"/>
            <ac:spMk id="3" creationId="{AEA73931-BF41-D1AF-8C21-5F8A3B91B22E}"/>
          </ac:spMkLst>
        </pc:spChg>
      </pc:sldChg>
      <pc:sldChg chg="modSp">
        <pc:chgData name="Chad Sandwell" userId="f48929c615111abc" providerId="Windows Live" clId="Web-{EB2D2D40-5FDF-420A-B470-92D11141E835}" dt="2024-07-09T16:45:43.659" v="746" actId="1076"/>
        <pc:sldMkLst>
          <pc:docMk/>
          <pc:sldMk cId="10280497" sldId="590"/>
        </pc:sldMkLst>
        <pc:spChg chg="mod">
          <ac:chgData name="Chad Sandwell" userId="f48929c615111abc" providerId="Windows Live" clId="Web-{EB2D2D40-5FDF-420A-B470-92D11141E835}" dt="2024-07-09T16:45:36.799" v="745" actId="1076"/>
          <ac:spMkLst>
            <pc:docMk/>
            <pc:sldMk cId="10280497" sldId="590"/>
            <ac:spMk id="2" creationId="{01EE8F53-F9FB-1674-C277-3AD6B93CD15F}"/>
          </ac:spMkLst>
        </pc:spChg>
        <pc:spChg chg="mod">
          <ac:chgData name="Chad Sandwell" userId="f48929c615111abc" providerId="Windows Live" clId="Web-{EB2D2D40-5FDF-420A-B470-92D11141E835}" dt="2024-07-09T16:45:43.659" v="746" actId="1076"/>
          <ac:spMkLst>
            <pc:docMk/>
            <pc:sldMk cId="10280497" sldId="590"/>
            <ac:spMk id="3" creationId="{EFEDCEC1-3341-C5CE-7C1A-C335AB29B11B}"/>
          </ac:spMkLst>
        </pc:spChg>
      </pc:sldChg>
      <pc:sldChg chg="modSp">
        <pc:chgData name="Chad Sandwell" userId="f48929c615111abc" providerId="Windows Live" clId="Web-{EB2D2D40-5FDF-420A-B470-92D11141E835}" dt="2024-07-09T16:46:34.301" v="754" actId="1076"/>
        <pc:sldMkLst>
          <pc:docMk/>
          <pc:sldMk cId="31476304" sldId="591"/>
        </pc:sldMkLst>
        <pc:spChg chg="mod">
          <ac:chgData name="Chad Sandwell" userId="f48929c615111abc" providerId="Windows Live" clId="Web-{EB2D2D40-5FDF-420A-B470-92D11141E835}" dt="2024-07-09T16:46:28.941" v="753" actId="1076"/>
          <ac:spMkLst>
            <pc:docMk/>
            <pc:sldMk cId="31476304" sldId="591"/>
            <ac:spMk id="2" creationId="{01EE8F53-F9FB-1674-C277-3AD6B93CD15F}"/>
          </ac:spMkLst>
        </pc:spChg>
        <pc:picChg chg="mod">
          <ac:chgData name="Chad Sandwell" userId="f48929c615111abc" providerId="Windows Live" clId="Web-{EB2D2D40-5FDF-420A-B470-92D11141E835}" dt="2024-07-09T16:46:34.301" v="754" actId="1076"/>
          <ac:picMkLst>
            <pc:docMk/>
            <pc:sldMk cId="31476304" sldId="591"/>
            <ac:picMk id="3" creationId="{7B0A28B7-A70A-CAF3-B4BF-E5B94ACC3C8E}"/>
          </ac:picMkLst>
        </pc:picChg>
      </pc:sldChg>
      <pc:sldChg chg="modSp">
        <pc:chgData name="Chad Sandwell" userId="f48929c615111abc" providerId="Windows Live" clId="Web-{EB2D2D40-5FDF-420A-B470-92D11141E835}" dt="2024-07-09T16:51:57.358" v="795" actId="1076"/>
        <pc:sldMkLst>
          <pc:docMk/>
          <pc:sldMk cId="3795008699" sldId="592"/>
        </pc:sldMkLst>
        <pc:spChg chg="mod">
          <ac:chgData name="Chad Sandwell" userId="f48929c615111abc" providerId="Windows Live" clId="Web-{EB2D2D40-5FDF-420A-B470-92D11141E835}" dt="2024-07-09T16:51:15.966" v="786" actId="1076"/>
          <ac:spMkLst>
            <pc:docMk/>
            <pc:sldMk cId="3795008699" sldId="592"/>
            <ac:spMk id="2" creationId="{01EE8F53-F9FB-1674-C277-3AD6B93CD15F}"/>
          </ac:spMkLst>
        </pc:spChg>
        <pc:spChg chg="mod">
          <ac:chgData name="Chad Sandwell" userId="f48929c615111abc" providerId="Windows Live" clId="Web-{EB2D2D40-5FDF-420A-B470-92D11141E835}" dt="2024-07-09T16:51:57.358" v="795" actId="1076"/>
          <ac:spMkLst>
            <pc:docMk/>
            <pc:sldMk cId="3795008699" sldId="592"/>
            <ac:spMk id="3" creationId="{E54754CF-C9F8-5A4B-E8E1-DBB67E8152BB}"/>
          </ac:spMkLst>
        </pc:spChg>
      </pc:sldChg>
      <pc:sldChg chg="modSp">
        <pc:chgData name="Chad Sandwell" userId="f48929c615111abc" providerId="Windows Live" clId="Web-{EB2D2D40-5FDF-420A-B470-92D11141E835}" dt="2024-07-09T16:57:58.807" v="816" actId="1076"/>
        <pc:sldMkLst>
          <pc:docMk/>
          <pc:sldMk cId="2255488608" sldId="593"/>
        </pc:sldMkLst>
        <pc:spChg chg="mod">
          <ac:chgData name="Chad Sandwell" userId="f48929c615111abc" providerId="Windows Live" clId="Web-{EB2D2D40-5FDF-420A-B470-92D11141E835}" dt="2024-07-09T16:57:32.525" v="810" actId="1076"/>
          <ac:spMkLst>
            <pc:docMk/>
            <pc:sldMk cId="2255488608" sldId="593"/>
            <ac:spMk id="2" creationId="{01EE8F53-F9FB-1674-C277-3AD6B93CD15F}"/>
          </ac:spMkLst>
        </pc:spChg>
        <pc:spChg chg="mod">
          <ac:chgData name="Chad Sandwell" userId="f48929c615111abc" providerId="Windows Live" clId="Web-{EB2D2D40-5FDF-420A-B470-92D11141E835}" dt="2024-07-09T16:57:58.807" v="816" actId="1076"/>
          <ac:spMkLst>
            <pc:docMk/>
            <pc:sldMk cId="2255488608" sldId="593"/>
            <ac:spMk id="3" creationId="{A91CCD32-526B-F2A6-488E-735C8799C428}"/>
          </ac:spMkLst>
        </pc:spChg>
      </pc:sldChg>
      <pc:sldChg chg="modSp">
        <pc:chgData name="Chad Sandwell" userId="f48929c615111abc" providerId="Windows Live" clId="Web-{EB2D2D40-5FDF-420A-B470-92D11141E835}" dt="2024-07-09T16:49:46.885" v="770" actId="1076"/>
        <pc:sldMkLst>
          <pc:docMk/>
          <pc:sldMk cId="209908382" sldId="594"/>
        </pc:sldMkLst>
        <pc:spChg chg="mod">
          <ac:chgData name="Chad Sandwell" userId="f48929c615111abc" providerId="Windows Live" clId="Web-{EB2D2D40-5FDF-420A-B470-92D11141E835}" dt="2024-07-09T16:49:00.852" v="764" actId="1076"/>
          <ac:spMkLst>
            <pc:docMk/>
            <pc:sldMk cId="209908382" sldId="594"/>
            <ac:spMk id="2" creationId="{01EE8F53-F9FB-1674-C277-3AD6B93CD15F}"/>
          </ac:spMkLst>
        </pc:spChg>
        <pc:spChg chg="mod">
          <ac:chgData name="Chad Sandwell" userId="f48929c615111abc" providerId="Windows Live" clId="Web-{EB2D2D40-5FDF-420A-B470-92D11141E835}" dt="2024-07-09T16:49:35.885" v="769" actId="1076"/>
          <ac:spMkLst>
            <pc:docMk/>
            <pc:sldMk cId="209908382" sldId="594"/>
            <ac:spMk id="4" creationId="{DDE44F61-13C4-9F6C-BCDF-107277E2D878}"/>
          </ac:spMkLst>
        </pc:spChg>
        <pc:picChg chg="mod">
          <ac:chgData name="Chad Sandwell" userId="f48929c615111abc" providerId="Windows Live" clId="Web-{EB2D2D40-5FDF-420A-B470-92D11141E835}" dt="2024-07-09T16:49:46.885" v="770" actId="1076"/>
          <ac:picMkLst>
            <pc:docMk/>
            <pc:sldMk cId="209908382" sldId="594"/>
            <ac:picMk id="3" creationId="{C66F7D93-3201-F0F7-5E85-FC41FB5B76AD}"/>
          </ac:picMkLst>
        </pc:picChg>
      </pc:sldChg>
      <pc:sldChg chg="modSp">
        <pc:chgData name="Chad Sandwell" userId="f48929c615111abc" providerId="Windows Live" clId="Web-{EB2D2D40-5FDF-420A-B470-92D11141E835}" dt="2024-07-09T15:24:27.940" v="49" actId="20577"/>
        <pc:sldMkLst>
          <pc:docMk/>
          <pc:sldMk cId="958516058" sldId="608"/>
        </pc:sldMkLst>
        <pc:spChg chg="mod">
          <ac:chgData name="Chad Sandwell" userId="f48929c615111abc" providerId="Windows Live" clId="Web-{EB2D2D40-5FDF-420A-B470-92D11141E835}" dt="2024-07-09T15:24:27.940" v="49" actId="20577"/>
          <ac:spMkLst>
            <pc:docMk/>
            <pc:sldMk cId="958516058" sldId="608"/>
            <ac:spMk id="5" creationId="{3FE179B3-36E4-DEB6-AFF6-5C4141241388}"/>
          </ac:spMkLst>
        </pc:spChg>
      </pc:sldChg>
      <pc:sldChg chg="modSp">
        <pc:chgData name="Chad Sandwell" userId="f48929c615111abc" providerId="Windows Live" clId="Web-{EB2D2D40-5FDF-420A-B470-92D11141E835}" dt="2024-07-09T16:01:21.074" v="317" actId="1076"/>
        <pc:sldMkLst>
          <pc:docMk/>
          <pc:sldMk cId="434363360" sldId="609"/>
        </pc:sldMkLst>
        <pc:spChg chg="mod">
          <ac:chgData name="Chad Sandwell" userId="f48929c615111abc" providerId="Windows Live" clId="Web-{EB2D2D40-5FDF-420A-B470-92D11141E835}" dt="2024-07-09T16:01:21.074" v="317" actId="1076"/>
          <ac:spMkLst>
            <pc:docMk/>
            <pc:sldMk cId="434363360" sldId="609"/>
            <ac:spMk id="2" creationId="{01EE8F53-F9FB-1674-C277-3AD6B93CD15F}"/>
          </ac:spMkLst>
        </pc:spChg>
        <pc:spChg chg="mod">
          <ac:chgData name="Chad Sandwell" userId="f48929c615111abc" providerId="Windows Live" clId="Web-{EB2D2D40-5FDF-420A-B470-92D11141E835}" dt="2024-07-09T16:00:55.760" v="315" actId="20577"/>
          <ac:spMkLst>
            <pc:docMk/>
            <pc:sldMk cId="434363360" sldId="609"/>
            <ac:spMk id="6" creationId="{CABFC0DF-5307-D92B-204B-D45AAE165368}"/>
          </ac:spMkLst>
        </pc:spChg>
        <pc:picChg chg="mod">
          <ac:chgData name="Chad Sandwell" userId="f48929c615111abc" providerId="Windows Live" clId="Web-{EB2D2D40-5FDF-420A-B470-92D11141E835}" dt="2024-07-09T16:01:11.651" v="316" actId="1076"/>
          <ac:picMkLst>
            <pc:docMk/>
            <pc:sldMk cId="434363360" sldId="609"/>
            <ac:picMk id="3" creationId="{F5BEC262-0209-99EB-AE46-687BF5B0E189}"/>
          </ac:picMkLst>
        </pc:picChg>
      </pc:sldChg>
      <pc:sldChg chg="add del">
        <pc:chgData name="Chad Sandwell" userId="f48929c615111abc" providerId="Windows Live" clId="Web-{EB2D2D40-5FDF-420A-B470-92D11141E835}" dt="2024-07-09T15:14:31.187" v="34"/>
        <pc:sldMkLst>
          <pc:docMk/>
          <pc:sldMk cId="3484887475" sldId="610"/>
        </pc:sldMkLst>
      </pc:sldChg>
      <pc:sldChg chg="add del">
        <pc:chgData name="Chad Sandwell" userId="f48929c615111abc" providerId="Windows Live" clId="Web-{EB2D2D40-5FDF-420A-B470-92D11141E835}" dt="2024-07-09T15:14:48.468" v="35"/>
        <pc:sldMkLst>
          <pc:docMk/>
          <pc:sldMk cId="635000866" sldId="611"/>
        </pc:sldMkLst>
      </pc:sldChg>
      <pc:sldChg chg="add del">
        <pc:chgData name="Chad Sandwell" userId="f48929c615111abc" providerId="Windows Live" clId="Web-{EB2D2D40-5FDF-420A-B470-92D11141E835}" dt="2024-07-09T15:15:05.266" v="36"/>
        <pc:sldMkLst>
          <pc:docMk/>
          <pc:sldMk cId="1788547801" sldId="612"/>
        </pc:sldMkLst>
      </pc:sldChg>
      <pc:sldChg chg="add del">
        <pc:chgData name="Chad Sandwell" userId="f48929c615111abc" providerId="Windows Live" clId="Web-{EB2D2D40-5FDF-420A-B470-92D11141E835}" dt="2024-07-09T15:15:19.266" v="37"/>
        <pc:sldMkLst>
          <pc:docMk/>
          <pc:sldMk cId="3057246717" sldId="613"/>
        </pc:sldMkLst>
      </pc:sldChg>
      <pc:sldChg chg="add del">
        <pc:chgData name="Chad Sandwell" userId="f48929c615111abc" providerId="Windows Live" clId="Web-{EB2D2D40-5FDF-420A-B470-92D11141E835}" dt="2024-07-09T15:15:34.689" v="38"/>
        <pc:sldMkLst>
          <pc:docMk/>
          <pc:sldMk cId="866835932" sldId="614"/>
        </pc:sldMkLst>
      </pc:sldChg>
      <pc:sldChg chg="add del">
        <pc:chgData name="Chad Sandwell" userId="f48929c615111abc" providerId="Windows Live" clId="Web-{EB2D2D40-5FDF-420A-B470-92D11141E835}" dt="2024-07-09T15:15:49.892" v="39"/>
        <pc:sldMkLst>
          <pc:docMk/>
          <pc:sldMk cId="30550016" sldId="615"/>
        </pc:sldMkLst>
      </pc:sldChg>
      <pc:sldChg chg="add del">
        <pc:chgData name="Chad Sandwell" userId="f48929c615111abc" providerId="Windows Live" clId="Web-{EB2D2D40-5FDF-420A-B470-92D11141E835}" dt="2024-07-09T15:16:07.815" v="40"/>
        <pc:sldMkLst>
          <pc:docMk/>
          <pc:sldMk cId="3817508" sldId="616"/>
        </pc:sldMkLst>
      </pc:sldChg>
      <pc:sldChg chg="modSp add replId">
        <pc:chgData name="Chad Sandwell" userId="f48929c615111abc" providerId="Windows Live" clId="Web-{EB2D2D40-5FDF-420A-B470-92D11141E835}" dt="2024-07-09T15:50:03.364" v="235" actId="20577"/>
        <pc:sldMkLst>
          <pc:docMk/>
          <pc:sldMk cId="813932719" sldId="617"/>
        </pc:sldMkLst>
        <pc:spChg chg="mod">
          <ac:chgData name="Chad Sandwell" userId="f48929c615111abc" providerId="Windows Live" clId="Web-{EB2D2D40-5FDF-420A-B470-92D11141E835}" dt="2024-07-09T15:50:03.364" v="235" actId="20577"/>
          <ac:spMkLst>
            <pc:docMk/>
            <pc:sldMk cId="813932719" sldId="617"/>
            <ac:spMk id="4" creationId="{7F63C07A-4F94-0332-7CA3-15D27365A439}"/>
          </ac:spMkLst>
        </pc:spChg>
      </pc:sldChg>
      <pc:sldChg chg="add del">
        <pc:chgData name="Chad Sandwell" userId="f48929c615111abc" providerId="Windows Live" clId="Web-{EB2D2D40-5FDF-420A-B470-92D11141E835}" dt="2024-07-09T15:14:04.467" v="30"/>
        <pc:sldMkLst>
          <pc:docMk/>
          <pc:sldMk cId="3203419376" sldId="617"/>
        </pc:sldMkLst>
      </pc:sldChg>
      <pc:sldChg chg="add del">
        <pc:chgData name="Chad Sandwell" userId="f48929c615111abc" providerId="Windows Live" clId="Web-{EB2D2D40-5FDF-420A-B470-92D11141E835}" dt="2024-07-09T15:14:04.467" v="31"/>
        <pc:sldMkLst>
          <pc:docMk/>
          <pc:sldMk cId="545951710" sldId="618"/>
        </pc:sldMkLst>
      </pc:sldChg>
      <pc:sldChg chg="modSp add replId">
        <pc:chgData name="Chad Sandwell" userId="f48929c615111abc" providerId="Windows Live" clId="Web-{EB2D2D40-5FDF-420A-B470-92D11141E835}" dt="2024-07-09T15:52:09.337" v="250" actId="1076"/>
        <pc:sldMkLst>
          <pc:docMk/>
          <pc:sldMk cId="2507303575" sldId="618"/>
        </pc:sldMkLst>
        <pc:spChg chg="mod">
          <ac:chgData name="Chad Sandwell" userId="f48929c615111abc" providerId="Windows Live" clId="Web-{EB2D2D40-5FDF-420A-B470-92D11141E835}" dt="2024-07-09T15:52:09.337" v="250" actId="1076"/>
          <ac:spMkLst>
            <pc:docMk/>
            <pc:sldMk cId="2507303575" sldId="618"/>
            <ac:spMk id="4" creationId="{7F63C07A-4F94-0332-7CA3-15D27365A439}"/>
          </ac:spMkLst>
        </pc:spChg>
      </pc:sldChg>
      <pc:sldChg chg="modSp add replId">
        <pc:chgData name="Chad Sandwell" userId="f48929c615111abc" providerId="Windows Live" clId="Web-{EB2D2D40-5FDF-420A-B470-92D11141E835}" dt="2024-07-09T15:53:20.730" v="257" actId="20577"/>
        <pc:sldMkLst>
          <pc:docMk/>
          <pc:sldMk cId="2506985927" sldId="619"/>
        </pc:sldMkLst>
        <pc:spChg chg="mod">
          <ac:chgData name="Chad Sandwell" userId="f48929c615111abc" providerId="Windows Live" clId="Web-{EB2D2D40-5FDF-420A-B470-92D11141E835}" dt="2024-07-09T15:53:20.730" v="257" actId="20577"/>
          <ac:spMkLst>
            <pc:docMk/>
            <pc:sldMk cId="2506985927" sldId="619"/>
            <ac:spMk id="4" creationId="{7F63C07A-4F94-0332-7CA3-15D27365A439}"/>
          </ac:spMkLst>
        </pc:spChg>
      </pc:sldChg>
      <pc:sldChg chg="modSp add replId">
        <pc:chgData name="Chad Sandwell" userId="f48929c615111abc" providerId="Windows Live" clId="Web-{EB2D2D40-5FDF-420A-B470-92D11141E835}" dt="2024-07-09T15:54:10.810" v="262" actId="20577"/>
        <pc:sldMkLst>
          <pc:docMk/>
          <pc:sldMk cId="4029171138" sldId="620"/>
        </pc:sldMkLst>
        <pc:spChg chg="mod">
          <ac:chgData name="Chad Sandwell" userId="f48929c615111abc" providerId="Windows Live" clId="Web-{EB2D2D40-5FDF-420A-B470-92D11141E835}" dt="2024-07-09T15:54:10.810" v="262" actId="20577"/>
          <ac:spMkLst>
            <pc:docMk/>
            <pc:sldMk cId="4029171138" sldId="620"/>
            <ac:spMk id="4" creationId="{7F63C07A-4F94-0332-7CA3-15D27365A439}"/>
          </ac:spMkLst>
        </pc:spChg>
      </pc:sldChg>
      <pc:sldChg chg="modSp add replId">
        <pc:chgData name="Chad Sandwell" userId="f48929c615111abc" providerId="Windows Live" clId="Web-{EB2D2D40-5FDF-420A-B470-92D11141E835}" dt="2024-07-09T15:55:08.499" v="268" actId="20577"/>
        <pc:sldMkLst>
          <pc:docMk/>
          <pc:sldMk cId="437973432" sldId="621"/>
        </pc:sldMkLst>
        <pc:spChg chg="mod">
          <ac:chgData name="Chad Sandwell" userId="f48929c615111abc" providerId="Windows Live" clId="Web-{EB2D2D40-5FDF-420A-B470-92D11141E835}" dt="2024-07-09T15:55:08.499" v="268" actId="20577"/>
          <ac:spMkLst>
            <pc:docMk/>
            <pc:sldMk cId="437973432" sldId="621"/>
            <ac:spMk id="4" creationId="{7F63C07A-4F94-0332-7CA3-15D27365A439}"/>
          </ac:spMkLst>
        </pc:spChg>
      </pc:sldChg>
      <pc:sldChg chg="modSp add replId">
        <pc:chgData name="Chad Sandwell" userId="f48929c615111abc" providerId="Windows Live" clId="Web-{EB2D2D40-5FDF-420A-B470-92D11141E835}" dt="2024-07-09T15:56:28.549" v="280" actId="20577"/>
        <pc:sldMkLst>
          <pc:docMk/>
          <pc:sldMk cId="2047635999" sldId="622"/>
        </pc:sldMkLst>
        <pc:spChg chg="mod">
          <ac:chgData name="Chad Sandwell" userId="f48929c615111abc" providerId="Windows Live" clId="Web-{EB2D2D40-5FDF-420A-B470-92D11141E835}" dt="2024-07-09T15:56:28.549" v="280" actId="20577"/>
          <ac:spMkLst>
            <pc:docMk/>
            <pc:sldMk cId="2047635999" sldId="622"/>
            <ac:spMk id="4" creationId="{7F63C07A-4F94-0332-7CA3-15D27365A439}"/>
          </ac:spMkLst>
        </pc:spChg>
      </pc:sldChg>
    </pc:docChg>
  </pc:docChgLst>
  <pc:docChgLst>
    <pc:chgData name="Guest User" providerId="Windows Live" clId="Web-{F3E128DE-8FE3-419D-BCEE-D9ABE5383494}"/>
    <pc:docChg chg="modSld">
      <pc:chgData name="Guest User" userId="" providerId="Windows Live" clId="Web-{F3E128DE-8FE3-419D-BCEE-D9ABE5383494}" dt="2024-07-11T02:37:17.034" v="38" actId="20577"/>
      <pc:docMkLst>
        <pc:docMk/>
      </pc:docMkLst>
      <pc:sldChg chg="modSp">
        <pc:chgData name="Guest User" userId="" providerId="Windows Live" clId="Web-{F3E128DE-8FE3-419D-BCEE-D9ABE5383494}" dt="2024-07-11T02:24:58.295" v="5" actId="20577"/>
        <pc:sldMkLst>
          <pc:docMk/>
          <pc:sldMk cId="1453155933" sldId="507"/>
        </pc:sldMkLst>
        <pc:spChg chg="mod">
          <ac:chgData name="Guest User" userId="" providerId="Windows Live" clId="Web-{F3E128DE-8FE3-419D-BCEE-D9ABE5383494}" dt="2024-07-11T02:24:58.295" v="5" actId="20577"/>
          <ac:spMkLst>
            <pc:docMk/>
            <pc:sldMk cId="1453155933" sldId="507"/>
            <ac:spMk id="4" creationId="{9B57C26A-C866-82EA-C99B-04490E414AF2}"/>
          </ac:spMkLst>
        </pc:spChg>
      </pc:sldChg>
      <pc:sldChg chg="modSp">
        <pc:chgData name="Guest User" userId="" providerId="Windows Live" clId="Web-{F3E128DE-8FE3-419D-BCEE-D9ABE5383494}" dt="2024-07-11T02:26:35.391" v="17" actId="20577"/>
        <pc:sldMkLst>
          <pc:docMk/>
          <pc:sldMk cId="2569559484" sldId="508"/>
        </pc:sldMkLst>
        <pc:spChg chg="mod">
          <ac:chgData name="Guest User" userId="" providerId="Windows Live" clId="Web-{F3E128DE-8FE3-419D-BCEE-D9ABE5383494}" dt="2024-07-11T02:26:35.391" v="17" actId="20577"/>
          <ac:spMkLst>
            <pc:docMk/>
            <pc:sldMk cId="2569559484" sldId="508"/>
            <ac:spMk id="3" creationId="{ED8E8158-2013-543E-AD63-62E564A9BBEC}"/>
          </ac:spMkLst>
        </pc:spChg>
      </pc:sldChg>
      <pc:sldChg chg="modSp">
        <pc:chgData name="Guest User" userId="" providerId="Windows Live" clId="Web-{F3E128DE-8FE3-419D-BCEE-D9ABE5383494}" dt="2024-07-11T02:37:17.034" v="38" actId="20577"/>
        <pc:sldMkLst>
          <pc:docMk/>
          <pc:sldMk cId="902064863" sldId="517"/>
        </pc:sldMkLst>
        <pc:spChg chg="mod">
          <ac:chgData name="Guest User" userId="" providerId="Windows Live" clId="Web-{F3E128DE-8FE3-419D-BCEE-D9ABE5383494}" dt="2024-07-11T02:37:17.034" v="38" actId="20577"/>
          <ac:spMkLst>
            <pc:docMk/>
            <pc:sldMk cId="902064863" sldId="517"/>
            <ac:spMk id="3" creationId="{DB45B348-79C1-F7E3-5A44-D86E580F1236}"/>
          </ac:spMkLst>
        </pc:spChg>
      </pc:sldChg>
      <pc:sldChg chg="modSp">
        <pc:chgData name="Guest User" userId="" providerId="Windows Live" clId="Web-{F3E128DE-8FE3-419D-BCEE-D9ABE5383494}" dt="2024-07-11T02:28:30.598" v="28" actId="20577"/>
        <pc:sldMkLst>
          <pc:docMk/>
          <pc:sldMk cId="2772792839" sldId="560"/>
        </pc:sldMkLst>
        <pc:spChg chg="mod">
          <ac:chgData name="Guest User" userId="" providerId="Windows Live" clId="Web-{F3E128DE-8FE3-419D-BCEE-D9ABE5383494}" dt="2024-07-11T02:28:30.598" v="28" actId="20577"/>
          <ac:spMkLst>
            <pc:docMk/>
            <pc:sldMk cId="2772792839" sldId="560"/>
            <ac:spMk id="2" creationId="{01EE8F53-F9FB-1674-C277-3AD6B93CD15F}"/>
          </ac:spMkLst>
        </pc:spChg>
      </pc:sldChg>
      <pc:sldChg chg="modSp">
        <pc:chgData name="Guest User" userId="" providerId="Windows Live" clId="Web-{F3E128DE-8FE3-419D-BCEE-D9ABE5383494}" dt="2024-07-11T02:27:30.800" v="22" actId="20577"/>
        <pc:sldMkLst>
          <pc:docMk/>
          <pc:sldMk cId="912045884" sldId="561"/>
        </pc:sldMkLst>
        <pc:spChg chg="mod">
          <ac:chgData name="Guest User" userId="" providerId="Windows Live" clId="Web-{F3E128DE-8FE3-419D-BCEE-D9ABE5383494}" dt="2024-07-11T02:27:30.800" v="22" actId="20577"/>
          <ac:spMkLst>
            <pc:docMk/>
            <pc:sldMk cId="912045884" sldId="561"/>
            <ac:spMk id="4" creationId="{9B7D4802-800C-0125-1D45-9C459AF513CE}"/>
          </ac:spMkLst>
        </pc:spChg>
      </pc:sldChg>
      <pc:sldChg chg="addSp modSp">
        <pc:chgData name="Guest User" userId="" providerId="Windows Live" clId="Web-{F3E128DE-8FE3-419D-BCEE-D9ABE5383494}" dt="2024-07-11T02:36:22.408" v="33" actId="1076"/>
        <pc:sldMkLst>
          <pc:docMk/>
          <pc:sldMk cId="2047635999" sldId="622"/>
        </pc:sldMkLst>
        <pc:picChg chg="add mod">
          <ac:chgData name="Guest User" userId="" providerId="Windows Live" clId="Web-{F3E128DE-8FE3-419D-BCEE-D9ABE5383494}" dt="2024-07-11T02:36:22.408" v="33" actId="1076"/>
          <ac:picMkLst>
            <pc:docMk/>
            <pc:sldMk cId="2047635999" sldId="622"/>
            <ac:picMk id="2" creationId="{9440B8AE-3A3A-677C-8613-36026539521C}"/>
          </ac:picMkLst>
        </pc:picChg>
      </pc:sldChg>
    </pc:docChg>
  </pc:docChgLst>
  <pc:docChgLst>
    <pc:chgData name="Guest User" providerId="Windows Live" clId="Web-{1D8F7667-FE6C-47C8-82F0-1E3A9C504060}"/>
    <pc:docChg chg="modSld">
      <pc:chgData name="Guest User" userId="" providerId="Windows Live" clId="Web-{1D8F7667-FE6C-47C8-82F0-1E3A9C504060}" dt="2024-07-11T04:20:50.380" v="3" actId="20577"/>
      <pc:docMkLst>
        <pc:docMk/>
      </pc:docMkLst>
      <pc:sldChg chg="modSp">
        <pc:chgData name="Guest User" userId="" providerId="Windows Live" clId="Web-{1D8F7667-FE6C-47C8-82F0-1E3A9C504060}" dt="2024-07-11T04:20:50.380" v="3" actId="20577"/>
        <pc:sldMkLst>
          <pc:docMk/>
          <pc:sldMk cId="2189573669" sldId="260"/>
        </pc:sldMkLst>
        <pc:spChg chg="mod">
          <ac:chgData name="Guest User" userId="" providerId="Windows Live" clId="Web-{1D8F7667-FE6C-47C8-82F0-1E3A9C504060}" dt="2024-07-11T04:20:50.380" v="3" actId="20577"/>
          <ac:spMkLst>
            <pc:docMk/>
            <pc:sldMk cId="2189573669" sldId="260"/>
            <ac:spMk id="8" creationId="{BED7527A-5BED-C9CF-D330-1F9EF297D580}"/>
          </ac:spMkLst>
        </pc:spChg>
      </pc:sldChg>
    </pc:docChg>
  </pc:docChgLst>
  <pc:docChgLst>
    <pc:chgData name="Guest User" providerId="Windows Live" clId="Web-{ED374919-D08C-40AF-B2F5-87AC726CBD82}"/>
    <pc:docChg chg="modSld">
      <pc:chgData name="Guest User" userId="" providerId="Windows Live" clId="Web-{ED374919-D08C-40AF-B2F5-87AC726CBD82}" dt="2024-07-16T20:07:38.752" v="24" actId="20577"/>
      <pc:docMkLst>
        <pc:docMk/>
      </pc:docMkLst>
      <pc:sldChg chg="modSp">
        <pc:chgData name="Guest User" userId="" providerId="Windows Live" clId="Web-{ED374919-D08C-40AF-B2F5-87AC726CBD82}" dt="2024-07-16T20:06:18.983" v="4" actId="20577"/>
        <pc:sldMkLst>
          <pc:docMk/>
          <pc:sldMk cId="2625022179" sldId="492"/>
        </pc:sldMkLst>
        <pc:spChg chg="mod">
          <ac:chgData name="Guest User" userId="" providerId="Windows Live" clId="Web-{ED374919-D08C-40AF-B2F5-87AC726CBD82}" dt="2024-07-16T20:06:18.983" v="4" actId="20577"/>
          <ac:spMkLst>
            <pc:docMk/>
            <pc:sldMk cId="2625022179" sldId="492"/>
            <ac:spMk id="2" creationId="{27C22C79-C721-5CBA-D562-0F16F3FAD278}"/>
          </ac:spMkLst>
        </pc:spChg>
      </pc:sldChg>
      <pc:sldChg chg="modSp">
        <pc:chgData name="Guest User" userId="" providerId="Windows Live" clId="Web-{ED374919-D08C-40AF-B2F5-87AC726CBD82}" dt="2024-07-16T20:05:52.607" v="2" actId="20577"/>
        <pc:sldMkLst>
          <pc:docMk/>
          <pc:sldMk cId="1872431624" sldId="499"/>
        </pc:sldMkLst>
        <pc:spChg chg="mod">
          <ac:chgData name="Guest User" userId="" providerId="Windows Live" clId="Web-{ED374919-D08C-40AF-B2F5-87AC726CBD82}" dt="2024-07-16T20:05:52.607" v="2" actId="20577"/>
          <ac:spMkLst>
            <pc:docMk/>
            <pc:sldMk cId="1872431624" sldId="499"/>
            <ac:spMk id="4" creationId="{F601BF79-721E-730B-1B0B-02360AB9CE08}"/>
          </ac:spMkLst>
        </pc:spChg>
      </pc:sldChg>
      <pc:sldChg chg="modSp">
        <pc:chgData name="Guest User" userId="" providerId="Windows Live" clId="Web-{ED374919-D08C-40AF-B2F5-87AC726CBD82}" dt="2024-07-16T20:07:38.752" v="24" actId="20577"/>
        <pc:sldMkLst>
          <pc:docMk/>
          <pc:sldMk cId="4018930120" sldId="504"/>
        </pc:sldMkLst>
        <pc:spChg chg="mod">
          <ac:chgData name="Guest User" userId="" providerId="Windows Live" clId="Web-{ED374919-D08C-40AF-B2F5-87AC726CBD82}" dt="2024-07-16T20:07:16.970" v="12" actId="20577"/>
          <ac:spMkLst>
            <pc:docMk/>
            <pc:sldMk cId="4018930120" sldId="504"/>
            <ac:spMk id="4" creationId="{CE754816-D7EE-B6EF-2BD1-3E519618543F}"/>
          </ac:spMkLst>
        </pc:spChg>
        <pc:spChg chg="mod">
          <ac:chgData name="Guest User" userId="" providerId="Windows Live" clId="Web-{ED374919-D08C-40AF-B2F5-87AC726CBD82}" dt="2024-07-16T20:07:38.752" v="24" actId="20577"/>
          <ac:spMkLst>
            <pc:docMk/>
            <pc:sldMk cId="4018930120" sldId="504"/>
            <ac:spMk id="5" creationId="{5737415E-3AA4-255D-9007-8009E3B6F294}"/>
          </ac:spMkLst>
        </pc:spChg>
        <pc:spChg chg="mod">
          <ac:chgData name="Guest User" userId="" providerId="Windows Live" clId="Web-{ED374919-D08C-40AF-B2F5-87AC726CBD82}" dt="2024-07-16T20:07:34.408" v="22" actId="20577"/>
          <ac:spMkLst>
            <pc:docMk/>
            <pc:sldMk cId="4018930120" sldId="504"/>
            <ac:spMk id="6" creationId="{C0A3006E-98A6-4CA7-7205-FB830FFB24F6}"/>
          </ac:spMkLst>
        </pc:spChg>
      </pc:sldChg>
    </pc:docChg>
  </pc:docChgLst>
  <pc:docChgLst>
    <pc:chgData name="Guest User" providerId="Windows Live" clId="Web-{A5D7B324-3A17-491C-92FD-83B94BFE7932}"/>
    <pc:docChg chg="modSld">
      <pc:chgData name="Guest User" userId="" providerId="Windows Live" clId="Web-{A5D7B324-3A17-491C-92FD-83B94BFE7932}" dt="2024-07-16T22:41:28.239" v="16" actId="20577"/>
      <pc:docMkLst>
        <pc:docMk/>
      </pc:docMkLst>
      <pc:sldChg chg="modSp">
        <pc:chgData name="Guest User" userId="" providerId="Windows Live" clId="Web-{A5D7B324-3A17-491C-92FD-83B94BFE7932}" dt="2024-07-16T22:41:28.239" v="16" actId="20577"/>
        <pc:sldMkLst>
          <pc:docMk/>
          <pc:sldMk cId="3059763455" sldId="495"/>
        </pc:sldMkLst>
        <pc:spChg chg="mod">
          <ac:chgData name="Guest User" userId="" providerId="Windows Live" clId="Web-{A5D7B324-3A17-491C-92FD-83B94BFE7932}" dt="2024-07-16T22:41:28.239" v="16" actId="20577"/>
          <ac:spMkLst>
            <pc:docMk/>
            <pc:sldMk cId="3059763455" sldId="495"/>
            <ac:spMk id="3" creationId="{732410D8-65FA-04BC-6C83-29E9813FFDC1}"/>
          </ac:spMkLst>
        </pc:spChg>
      </pc:sldChg>
    </pc:docChg>
  </pc:docChgLst>
  <pc:docChgLst>
    <pc:chgData name="Chad Sandwell" userId="f48929c615111abc" providerId="Windows Live" clId="Web-{A271E82C-5103-41D7-BF71-150631DCB457}"/>
    <pc:docChg chg="addSld delSld modSld sldOrd">
      <pc:chgData name="Chad Sandwell" userId="f48929c615111abc" providerId="Windows Live" clId="Web-{A271E82C-5103-41D7-BF71-150631DCB457}" dt="2024-07-10T20:50:00.518" v="793"/>
      <pc:docMkLst>
        <pc:docMk/>
      </pc:docMkLst>
      <pc:sldChg chg="modSp del">
        <pc:chgData name="Chad Sandwell" userId="f48929c615111abc" providerId="Windows Live" clId="Web-{A271E82C-5103-41D7-BF71-150631DCB457}" dt="2024-07-10T20:49:45.033" v="792"/>
        <pc:sldMkLst>
          <pc:docMk/>
          <pc:sldMk cId="3022043042" sldId="496"/>
        </pc:sldMkLst>
        <pc:spChg chg="mod">
          <ac:chgData name="Chad Sandwell" userId="f48929c615111abc" providerId="Windows Live" clId="Web-{A271E82C-5103-41D7-BF71-150631DCB457}" dt="2024-07-10T20:36:13.378" v="372" actId="20577"/>
          <ac:spMkLst>
            <pc:docMk/>
            <pc:sldMk cId="3022043042" sldId="496"/>
            <ac:spMk id="3" creationId="{065F0769-C1B2-FFFD-F4D2-5477FF738493}"/>
          </ac:spMkLst>
        </pc:spChg>
      </pc:sldChg>
      <pc:sldChg chg="addSp modSp">
        <pc:chgData name="Chad Sandwell" userId="f48929c615111abc" providerId="Windows Live" clId="Web-{A271E82C-5103-41D7-BF71-150631DCB457}" dt="2024-07-10T19:57:55.794" v="30" actId="1076"/>
        <pc:sldMkLst>
          <pc:docMk/>
          <pc:sldMk cId="2205404272" sldId="641"/>
        </pc:sldMkLst>
        <pc:spChg chg="mod">
          <ac:chgData name="Chad Sandwell" userId="f48929c615111abc" providerId="Windows Live" clId="Web-{A271E82C-5103-41D7-BF71-150631DCB457}" dt="2024-07-10T19:56:28.369" v="2" actId="1076"/>
          <ac:spMkLst>
            <pc:docMk/>
            <pc:sldMk cId="2205404272" sldId="641"/>
            <ac:spMk id="2" creationId="{01EE8F53-F9FB-1674-C277-3AD6B93CD15F}"/>
          </ac:spMkLst>
        </pc:spChg>
        <pc:spChg chg="add mod">
          <ac:chgData name="Chad Sandwell" userId="f48929c615111abc" providerId="Windows Live" clId="Web-{A271E82C-5103-41D7-BF71-150631DCB457}" dt="2024-07-10T19:57:55.794" v="30" actId="1076"/>
          <ac:spMkLst>
            <pc:docMk/>
            <pc:sldMk cId="2205404272" sldId="641"/>
            <ac:spMk id="5" creationId="{7B0CEFF7-F9C6-C80C-8A57-010E011D23EF}"/>
          </ac:spMkLst>
        </pc:spChg>
      </pc:sldChg>
      <pc:sldChg chg="addSp delSp modSp ord">
        <pc:chgData name="Chad Sandwell" userId="f48929c615111abc" providerId="Windows Live" clId="Web-{A271E82C-5103-41D7-BF71-150631DCB457}" dt="2024-07-10T20:26:57.748" v="352"/>
        <pc:sldMkLst>
          <pc:docMk/>
          <pc:sldMk cId="3425499921" sldId="647"/>
        </pc:sldMkLst>
        <pc:spChg chg="del">
          <ac:chgData name="Chad Sandwell" userId="f48929c615111abc" providerId="Windows Live" clId="Web-{A271E82C-5103-41D7-BF71-150631DCB457}" dt="2024-07-10T20:20:26.203" v="324"/>
          <ac:spMkLst>
            <pc:docMk/>
            <pc:sldMk cId="3425499921" sldId="647"/>
            <ac:spMk id="2" creationId="{01EE8F53-F9FB-1674-C277-3AD6B93CD15F}"/>
          </ac:spMkLst>
        </pc:spChg>
        <pc:spChg chg="add del mod">
          <ac:chgData name="Chad Sandwell" userId="f48929c615111abc" providerId="Windows Live" clId="Web-{A271E82C-5103-41D7-BF71-150631DCB457}" dt="2024-07-10T20:20:28.234" v="325"/>
          <ac:spMkLst>
            <pc:docMk/>
            <pc:sldMk cId="3425499921" sldId="647"/>
            <ac:spMk id="5" creationId="{F9E09B9A-38D8-C422-C913-AEE89D303F33}"/>
          </ac:spMkLst>
        </pc:spChg>
        <pc:spChg chg="add">
          <ac:chgData name="Chad Sandwell" userId="f48929c615111abc" providerId="Windows Live" clId="Web-{A271E82C-5103-41D7-BF71-150631DCB457}" dt="2024-07-10T20:20:41.156" v="326"/>
          <ac:spMkLst>
            <pc:docMk/>
            <pc:sldMk cId="3425499921" sldId="647"/>
            <ac:spMk id="7" creationId="{0E01DD85-0305-9AC1-E928-B55DF8EBFF8F}"/>
          </ac:spMkLst>
        </pc:spChg>
        <pc:picChg chg="add del mod">
          <ac:chgData name="Chad Sandwell" userId="f48929c615111abc" providerId="Windows Live" clId="Web-{A271E82C-5103-41D7-BF71-150631DCB457}" dt="2024-07-10T20:19:08.637" v="323"/>
          <ac:picMkLst>
            <pc:docMk/>
            <pc:sldMk cId="3425499921" sldId="647"/>
            <ac:picMk id="3" creationId="{CC974827-72A6-7B70-0D6E-3953A26B0763}"/>
          </ac:picMkLst>
        </pc:picChg>
        <pc:picChg chg="add">
          <ac:chgData name="Chad Sandwell" userId="f48929c615111abc" providerId="Windows Live" clId="Web-{A271E82C-5103-41D7-BF71-150631DCB457}" dt="2024-07-10T20:20:41.156" v="326"/>
          <ac:picMkLst>
            <pc:docMk/>
            <pc:sldMk cId="3425499921" sldId="647"/>
            <ac:picMk id="6" creationId="{D6A63C80-ACF0-538E-6CA2-3EBD30D90249}"/>
          </ac:picMkLst>
        </pc:picChg>
        <pc:picChg chg="add">
          <ac:chgData name="Chad Sandwell" userId="f48929c615111abc" providerId="Windows Live" clId="Web-{A271E82C-5103-41D7-BF71-150631DCB457}" dt="2024-07-10T20:20:41.156" v="326"/>
          <ac:picMkLst>
            <pc:docMk/>
            <pc:sldMk cId="3425499921" sldId="647"/>
            <ac:picMk id="8" creationId="{6F4FC34D-2C42-B2D1-F8EE-620DBA0FE475}"/>
          </ac:picMkLst>
        </pc:picChg>
      </pc:sldChg>
      <pc:sldChg chg="del">
        <pc:chgData name="Chad Sandwell" userId="f48929c615111abc" providerId="Windows Live" clId="Web-{A271E82C-5103-41D7-BF71-150631DCB457}" dt="2024-07-10T20:50:00.518" v="793"/>
        <pc:sldMkLst>
          <pc:docMk/>
          <pc:sldMk cId="3277001504" sldId="648"/>
        </pc:sldMkLst>
      </pc:sldChg>
      <pc:sldChg chg="modSp">
        <pc:chgData name="Chad Sandwell" userId="f48929c615111abc" providerId="Windows Live" clId="Web-{A271E82C-5103-41D7-BF71-150631DCB457}" dt="2024-07-10T19:56:16.227" v="1" actId="20577"/>
        <pc:sldMkLst>
          <pc:docMk/>
          <pc:sldMk cId="601847308" sldId="649"/>
        </pc:sldMkLst>
        <pc:spChg chg="mod">
          <ac:chgData name="Chad Sandwell" userId="f48929c615111abc" providerId="Windows Live" clId="Web-{A271E82C-5103-41D7-BF71-150631DCB457}" dt="2024-07-10T19:56:16.227" v="1" actId="20577"/>
          <ac:spMkLst>
            <pc:docMk/>
            <pc:sldMk cId="601847308" sldId="649"/>
            <ac:spMk id="4" creationId="{E4E7AB6D-9DEB-730E-E889-07929E620491}"/>
          </ac:spMkLst>
        </pc:spChg>
      </pc:sldChg>
      <pc:sldChg chg="addSp modSp add replId">
        <pc:chgData name="Chad Sandwell" userId="f48929c615111abc" providerId="Windows Live" clId="Web-{A271E82C-5103-41D7-BF71-150631DCB457}" dt="2024-07-10T20:18:07.744" v="322" actId="1076"/>
        <pc:sldMkLst>
          <pc:docMk/>
          <pc:sldMk cId="1674366637" sldId="650"/>
        </pc:sldMkLst>
        <pc:spChg chg="add mod">
          <ac:chgData name="Chad Sandwell" userId="f48929c615111abc" providerId="Windows Live" clId="Web-{A271E82C-5103-41D7-BF71-150631DCB457}" dt="2024-07-10T20:08:29.161" v="101" actId="20577"/>
          <ac:spMkLst>
            <pc:docMk/>
            <pc:sldMk cId="1674366637" sldId="650"/>
            <ac:spMk id="2" creationId="{1DD6A8E3-E4FA-5E67-34CB-40E168FB9E81}"/>
          </ac:spMkLst>
        </pc:spChg>
        <pc:spChg chg="mod">
          <ac:chgData name="Chad Sandwell" userId="f48929c615111abc" providerId="Windows Live" clId="Web-{A271E82C-5103-41D7-BF71-150631DCB457}" dt="2024-07-10T20:18:07.744" v="322" actId="1076"/>
          <ac:spMkLst>
            <pc:docMk/>
            <pc:sldMk cId="1674366637" sldId="650"/>
            <ac:spMk id="3" creationId="{F46CF03D-13D4-7A11-4B2C-5627FC853FA3}"/>
          </ac:spMkLst>
        </pc:spChg>
        <pc:spChg chg="mod">
          <ac:chgData name="Chad Sandwell" userId="f48929c615111abc" providerId="Windows Live" clId="Web-{A271E82C-5103-41D7-BF71-150631DCB457}" dt="2024-07-10T20:06:38.188" v="62" actId="1076"/>
          <ac:spMkLst>
            <pc:docMk/>
            <pc:sldMk cId="1674366637" sldId="650"/>
            <ac:spMk id="5" creationId="{61F71CFB-A3A4-7E8C-C594-6966FFAF726B}"/>
          </ac:spMkLst>
        </pc:spChg>
        <pc:spChg chg="mod">
          <ac:chgData name="Chad Sandwell" userId="f48929c615111abc" providerId="Windows Live" clId="Web-{A271E82C-5103-41D7-BF71-150631DCB457}" dt="2024-07-10T20:17:55.947" v="321" actId="1076"/>
          <ac:spMkLst>
            <pc:docMk/>
            <pc:sldMk cId="1674366637" sldId="650"/>
            <ac:spMk id="9" creationId="{F57D28D1-BC7B-C4AD-A2E2-45283EEBADE9}"/>
          </ac:spMkLst>
        </pc:spChg>
        <pc:picChg chg="mod">
          <ac:chgData name="Chad Sandwell" userId="f48929c615111abc" providerId="Windows Live" clId="Web-{A271E82C-5103-41D7-BF71-150631DCB457}" dt="2024-07-10T20:05:57.889" v="47" actId="14100"/>
          <ac:picMkLst>
            <pc:docMk/>
            <pc:sldMk cId="1674366637" sldId="650"/>
            <ac:picMk id="4" creationId="{739BE6D2-B538-40F0-A226-5B997C5EA5C2}"/>
          </ac:picMkLst>
        </pc:picChg>
      </pc:sldChg>
      <pc:sldChg chg="delSp modSp add ord replId">
        <pc:chgData name="Chad Sandwell" userId="f48929c615111abc" providerId="Windows Live" clId="Web-{A271E82C-5103-41D7-BF71-150631DCB457}" dt="2024-07-10T20:26:07.965" v="350"/>
        <pc:sldMkLst>
          <pc:docMk/>
          <pc:sldMk cId="1946185325" sldId="651"/>
        </pc:sldMkLst>
        <pc:spChg chg="mod">
          <ac:chgData name="Chad Sandwell" userId="f48929c615111abc" providerId="Windows Live" clId="Web-{A271E82C-5103-41D7-BF71-150631DCB457}" dt="2024-07-10T20:25:59.652" v="349" actId="1076"/>
          <ac:spMkLst>
            <pc:docMk/>
            <pc:sldMk cId="1946185325" sldId="651"/>
            <ac:spMk id="3" creationId="{D8D5CC34-78C1-6351-6BBD-9C7692E734AE}"/>
          </ac:spMkLst>
        </pc:spChg>
        <pc:spChg chg="del mod">
          <ac:chgData name="Chad Sandwell" userId="f48929c615111abc" providerId="Windows Live" clId="Web-{A271E82C-5103-41D7-BF71-150631DCB457}" dt="2024-07-10T20:22:46.833" v="329"/>
          <ac:spMkLst>
            <pc:docMk/>
            <pc:sldMk cId="1946185325" sldId="651"/>
            <ac:spMk id="4" creationId="{E4E7AB6D-9DEB-730E-E889-07929E620491}"/>
          </ac:spMkLst>
        </pc:spChg>
        <pc:spChg chg="del">
          <ac:chgData name="Chad Sandwell" userId="f48929c615111abc" providerId="Windows Live" clId="Web-{A271E82C-5103-41D7-BF71-150631DCB457}" dt="2024-07-10T20:22:53.755" v="330"/>
          <ac:spMkLst>
            <pc:docMk/>
            <pc:sldMk cId="1946185325" sldId="651"/>
            <ac:spMk id="5" creationId="{D4A14890-5023-6EAC-2168-31B0EDB0B8B7}"/>
          </ac:spMkLst>
        </pc:spChg>
      </pc:sldChg>
      <pc:sldChg chg="addSp delSp modSp add del replId">
        <pc:chgData name="Chad Sandwell" userId="f48929c615111abc" providerId="Windows Live" clId="Web-{A271E82C-5103-41D7-BF71-150631DCB457}" dt="2024-07-10T20:49:11.094" v="790"/>
        <pc:sldMkLst>
          <pc:docMk/>
          <pc:sldMk cId="4010863020" sldId="652"/>
        </pc:sldMkLst>
        <pc:spChg chg="del mod">
          <ac:chgData name="Chad Sandwell" userId="f48929c615111abc" providerId="Windows Live" clId="Web-{A271E82C-5103-41D7-BF71-150631DCB457}" dt="2024-07-10T20:38:11.101" v="399"/>
          <ac:spMkLst>
            <pc:docMk/>
            <pc:sldMk cId="4010863020" sldId="652"/>
            <ac:spMk id="3" creationId="{065F0769-C1B2-FFFD-F4D2-5477FF738493}"/>
          </ac:spMkLst>
        </pc:spChg>
        <pc:spChg chg="add mod">
          <ac:chgData name="Chad Sandwell" userId="f48929c615111abc" providerId="Windows Live" clId="Web-{A271E82C-5103-41D7-BF71-150631DCB457}" dt="2024-07-10T20:40:51.747" v="486" actId="1076"/>
          <ac:spMkLst>
            <pc:docMk/>
            <pc:sldMk cId="4010863020" sldId="652"/>
            <ac:spMk id="4" creationId="{6F7DCA87-C26A-37F4-3868-382FD92FA821}"/>
          </ac:spMkLst>
        </pc:spChg>
        <pc:spChg chg="add mod">
          <ac:chgData name="Chad Sandwell" userId="f48929c615111abc" providerId="Windows Live" clId="Web-{A271E82C-5103-41D7-BF71-150631DCB457}" dt="2024-07-10T20:43:42.160" v="620" actId="1076"/>
          <ac:spMkLst>
            <pc:docMk/>
            <pc:sldMk cId="4010863020" sldId="652"/>
            <ac:spMk id="5" creationId="{67F23562-A8D4-B301-776B-E44765DBF335}"/>
          </ac:spMkLst>
        </pc:spChg>
        <pc:spChg chg="add mod">
          <ac:chgData name="Chad Sandwell" userId="f48929c615111abc" providerId="Windows Live" clId="Web-{A271E82C-5103-41D7-BF71-150631DCB457}" dt="2024-07-10T20:45:30.883" v="709" actId="1076"/>
          <ac:spMkLst>
            <pc:docMk/>
            <pc:sldMk cId="4010863020" sldId="652"/>
            <ac:spMk id="6" creationId="{A0366A22-D37B-283C-28F2-9AE845B19492}"/>
          </ac:spMkLst>
        </pc:spChg>
      </pc:sldChg>
      <pc:sldChg chg="addSp modSp add replId">
        <pc:chgData name="Chad Sandwell" userId="f48929c615111abc" providerId="Windows Live" clId="Web-{A271E82C-5103-41D7-BF71-150631DCB457}" dt="2024-07-10T20:49:31.266" v="791" actId="1076"/>
        <pc:sldMkLst>
          <pc:docMk/>
          <pc:sldMk cId="3601450764" sldId="653"/>
        </pc:sldMkLst>
        <pc:spChg chg="mod">
          <ac:chgData name="Chad Sandwell" userId="f48929c615111abc" providerId="Windows Live" clId="Web-{A271E82C-5103-41D7-BF71-150631DCB457}" dt="2024-07-10T20:49:31.266" v="791" actId="1076"/>
          <ac:spMkLst>
            <pc:docMk/>
            <pc:sldMk cId="3601450764" sldId="653"/>
            <ac:spMk id="2" creationId="{79A2BB90-126C-FBEC-E267-59E166BF37A1}"/>
          </ac:spMkLst>
        </pc:spChg>
        <pc:spChg chg="add mod">
          <ac:chgData name="Chad Sandwell" userId="f48929c615111abc" providerId="Windows Live" clId="Web-{A271E82C-5103-41D7-BF71-150631DCB457}" dt="2024-07-10T20:49:01.109" v="789"/>
          <ac:spMkLst>
            <pc:docMk/>
            <pc:sldMk cId="3601450764" sldId="653"/>
            <ac:spMk id="3" creationId="{541E3B59-068A-5958-8745-3ABC75920321}"/>
          </ac:spMkLst>
        </pc:spChg>
        <pc:spChg chg="mod">
          <ac:chgData name="Chad Sandwell" userId="f48929c615111abc" providerId="Windows Live" clId="Web-{A271E82C-5103-41D7-BF71-150631DCB457}" dt="2024-07-10T20:49:01.062" v="786"/>
          <ac:spMkLst>
            <pc:docMk/>
            <pc:sldMk cId="3601450764" sldId="653"/>
            <ac:spMk id="4" creationId="{6F7DCA87-C26A-37F4-3868-382FD92FA821}"/>
          </ac:spMkLst>
        </pc:spChg>
        <pc:spChg chg="mod">
          <ac:chgData name="Chad Sandwell" userId="f48929c615111abc" providerId="Windows Live" clId="Web-{A271E82C-5103-41D7-BF71-150631DCB457}" dt="2024-07-10T20:49:01.062" v="787"/>
          <ac:spMkLst>
            <pc:docMk/>
            <pc:sldMk cId="3601450764" sldId="653"/>
            <ac:spMk id="5" creationId="{67F23562-A8D4-B301-776B-E44765DBF335}"/>
          </ac:spMkLst>
        </pc:spChg>
        <pc:spChg chg="mod">
          <ac:chgData name="Chad Sandwell" userId="f48929c615111abc" providerId="Windows Live" clId="Web-{A271E82C-5103-41D7-BF71-150631DCB457}" dt="2024-07-10T20:49:01.062" v="788"/>
          <ac:spMkLst>
            <pc:docMk/>
            <pc:sldMk cId="3601450764" sldId="653"/>
            <ac:spMk id="6" creationId="{A0366A22-D37B-283C-28F2-9AE845B19492}"/>
          </ac:spMkLst>
        </pc:spChg>
      </pc:sldChg>
    </pc:docChg>
  </pc:docChgLst>
  <pc:docChgLst>
    <pc:chgData name="Guest User" providerId="Windows Live" clId="Web-{B28DF2AC-6765-4924-AA47-FE44DBA498CA}"/>
    <pc:docChg chg="addSld modSld sldOrd">
      <pc:chgData name="Guest User" userId="" providerId="Windows Live" clId="Web-{B28DF2AC-6765-4924-AA47-FE44DBA498CA}" dt="2024-07-08T22:20:21.465" v="312" actId="1076"/>
      <pc:docMkLst>
        <pc:docMk/>
      </pc:docMkLst>
      <pc:sldChg chg="addSp delSp modSp">
        <pc:chgData name="Guest User" userId="" providerId="Windows Live" clId="Web-{B28DF2AC-6765-4924-AA47-FE44DBA498CA}" dt="2024-07-08T21:13:56.792" v="74" actId="1076"/>
        <pc:sldMkLst>
          <pc:docMk/>
          <pc:sldMk cId="2189573669" sldId="260"/>
        </pc:sldMkLst>
        <pc:spChg chg="mod">
          <ac:chgData name="Guest User" userId="" providerId="Windows Live" clId="Web-{B28DF2AC-6765-4924-AA47-FE44DBA498CA}" dt="2024-07-08T21:13:56.792" v="74" actId="1076"/>
          <ac:spMkLst>
            <pc:docMk/>
            <pc:sldMk cId="2189573669" sldId="260"/>
            <ac:spMk id="2" creationId="{01EE8F53-F9FB-1674-C277-3AD6B93CD15F}"/>
          </ac:spMkLst>
        </pc:spChg>
        <pc:spChg chg="add del">
          <ac:chgData name="Guest User" userId="" providerId="Windows Live" clId="Web-{B28DF2AC-6765-4924-AA47-FE44DBA498CA}" dt="2024-07-08T20:56:41.756" v="19"/>
          <ac:spMkLst>
            <pc:docMk/>
            <pc:sldMk cId="2189573669" sldId="260"/>
            <ac:spMk id="5" creationId="{71690ED8-CFED-98D3-AE12-6199FD514CFA}"/>
          </ac:spMkLst>
        </pc:spChg>
        <pc:spChg chg="add mod">
          <ac:chgData name="Guest User" userId="" providerId="Windows Live" clId="Web-{B28DF2AC-6765-4924-AA47-FE44DBA498CA}" dt="2024-07-08T20:57:02.975" v="24" actId="1076"/>
          <ac:spMkLst>
            <pc:docMk/>
            <pc:sldMk cId="2189573669" sldId="260"/>
            <ac:spMk id="6" creationId="{D6D91696-E8D9-0F90-2FA0-18C2D5D485B3}"/>
          </ac:spMkLst>
        </pc:spChg>
        <pc:spChg chg="add mod">
          <ac:chgData name="Guest User" userId="" providerId="Windows Live" clId="Web-{B28DF2AC-6765-4924-AA47-FE44DBA498CA}" dt="2024-07-08T20:58:32.103" v="30" actId="20577"/>
          <ac:spMkLst>
            <pc:docMk/>
            <pc:sldMk cId="2189573669" sldId="260"/>
            <ac:spMk id="7" creationId="{5024D57B-464F-31C6-3717-2013A268EF4F}"/>
          </ac:spMkLst>
        </pc:spChg>
        <pc:spChg chg="add mod">
          <ac:chgData name="Guest User" userId="" providerId="Windows Live" clId="Web-{B28DF2AC-6765-4924-AA47-FE44DBA498CA}" dt="2024-07-08T21:05:24.993" v="44" actId="1076"/>
          <ac:spMkLst>
            <pc:docMk/>
            <pc:sldMk cId="2189573669" sldId="260"/>
            <ac:spMk id="8" creationId="{BED7527A-5BED-C9CF-D330-1F9EF297D580}"/>
          </ac:spMkLst>
        </pc:spChg>
        <pc:picChg chg="add del mod">
          <ac:chgData name="Guest User" userId="" providerId="Windows Live" clId="Web-{B28DF2AC-6765-4924-AA47-FE44DBA498CA}" dt="2024-07-08T20:55:16.706" v="14"/>
          <ac:picMkLst>
            <pc:docMk/>
            <pc:sldMk cId="2189573669" sldId="260"/>
            <ac:picMk id="3" creationId="{1C6AA487-5A0B-75D9-D7CD-C042C46A5730}"/>
          </ac:picMkLst>
        </pc:picChg>
        <pc:picChg chg="add mod">
          <ac:chgData name="Guest User" userId="" providerId="Windows Live" clId="Web-{B28DF2AC-6765-4924-AA47-FE44DBA498CA}" dt="2024-07-08T21:03:41.020" v="34" actId="1076"/>
          <ac:picMkLst>
            <pc:docMk/>
            <pc:sldMk cId="2189573669" sldId="260"/>
            <ac:picMk id="4" creationId="{6C00E7B1-FC74-85B0-8B67-264498C5D151}"/>
          </ac:picMkLst>
        </pc:picChg>
        <pc:picChg chg="add mod">
          <ac:chgData name="Guest User" userId="" providerId="Windows Live" clId="Web-{B28DF2AC-6765-4924-AA47-FE44DBA498CA}" dt="2024-07-08T21:05:29.087" v="45" actId="1076"/>
          <ac:picMkLst>
            <pc:docMk/>
            <pc:sldMk cId="2189573669" sldId="260"/>
            <ac:picMk id="9" creationId="{816776F0-1E49-E04E-0268-3EE91DF99E21}"/>
          </ac:picMkLst>
        </pc:picChg>
      </pc:sldChg>
      <pc:sldChg chg="ord">
        <pc:chgData name="Guest User" userId="" providerId="Windows Live" clId="Web-{B28DF2AC-6765-4924-AA47-FE44DBA498CA}" dt="2024-07-08T20:47:03.001" v="9"/>
        <pc:sldMkLst>
          <pc:docMk/>
          <pc:sldMk cId="2986062570" sldId="262"/>
        </pc:sldMkLst>
      </pc:sldChg>
      <pc:sldChg chg="addSp delSp modSp new ord">
        <pc:chgData name="Guest User" userId="" providerId="Windows Live" clId="Web-{B28DF2AC-6765-4924-AA47-FE44DBA498CA}" dt="2024-07-08T21:13:05.056" v="72" actId="14100"/>
        <pc:sldMkLst>
          <pc:docMk/>
          <pc:sldMk cId="1241832995" sldId="491"/>
        </pc:sldMkLst>
        <pc:spChg chg="mod">
          <ac:chgData name="Guest User" userId="" providerId="Windows Live" clId="Web-{B28DF2AC-6765-4924-AA47-FE44DBA498CA}" dt="2024-07-08T21:09:08.095" v="49" actId="14100"/>
          <ac:spMkLst>
            <pc:docMk/>
            <pc:sldMk cId="1241832995" sldId="491"/>
            <ac:spMk id="2" creationId="{61FFDE74-4256-6538-20F0-396A8331AA05}"/>
          </ac:spMkLst>
        </pc:spChg>
        <pc:spChg chg="add mod">
          <ac:chgData name="Guest User" userId="" providerId="Windows Live" clId="Web-{B28DF2AC-6765-4924-AA47-FE44DBA498CA}" dt="2024-07-08T21:12:58.743" v="71" actId="20577"/>
          <ac:spMkLst>
            <pc:docMk/>
            <pc:sldMk cId="1241832995" sldId="491"/>
            <ac:spMk id="3" creationId="{24919E99-533A-01F9-18C6-7688D65D8B8B}"/>
          </ac:spMkLst>
        </pc:spChg>
        <pc:picChg chg="add del mod">
          <ac:chgData name="Guest User" userId="" providerId="Windows Live" clId="Web-{B28DF2AC-6765-4924-AA47-FE44DBA498CA}" dt="2024-07-08T21:12:09.820" v="66"/>
          <ac:picMkLst>
            <pc:docMk/>
            <pc:sldMk cId="1241832995" sldId="491"/>
            <ac:picMk id="4" creationId="{7581AD5A-BB28-30F3-8D5B-0F4B8354ECA2}"/>
          </ac:picMkLst>
        </pc:picChg>
        <pc:picChg chg="add mod">
          <ac:chgData name="Guest User" userId="" providerId="Windows Live" clId="Web-{B28DF2AC-6765-4924-AA47-FE44DBA498CA}" dt="2024-07-08T21:13:05.056" v="72" actId="14100"/>
          <ac:picMkLst>
            <pc:docMk/>
            <pc:sldMk cId="1241832995" sldId="491"/>
            <ac:picMk id="5" creationId="{2A2F7AA9-B2EB-3EEE-F899-729ACA7054D2}"/>
          </ac:picMkLst>
        </pc:picChg>
      </pc:sldChg>
      <pc:sldChg chg="modSp new">
        <pc:chgData name="Guest User" userId="" providerId="Windows Live" clId="Web-{B28DF2AC-6765-4924-AA47-FE44DBA498CA}" dt="2024-07-08T21:29:31.732" v="130" actId="20577"/>
        <pc:sldMkLst>
          <pc:docMk/>
          <pc:sldMk cId="2625022179" sldId="492"/>
        </pc:sldMkLst>
        <pc:spChg chg="mod">
          <ac:chgData name="Guest User" userId="" providerId="Windows Live" clId="Web-{B28DF2AC-6765-4924-AA47-FE44DBA498CA}" dt="2024-07-08T21:29:31.732" v="130" actId="20577"/>
          <ac:spMkLst>
            <pc:docMk/>
            <pc:sldMk cId="2625022179" sldId="492"/>
            <ac:spMk id="2" creationId="{27C22C79-C721-5CBA-D562-0F16F3FAD278}"/>
          </ac:spMkLst>
        </pc:spChg>
      </pc:sldChg>
      <pc:sldChg chg="addSp delSp modSp new">
        <pc:chgData name="Guest User" userId="" providerId="Windows Live" clId="Web-{B28DF2AC-6765-4924-AA47-FE44DBA498CA}" dt="2024-07-08T21:42:02.477" v="169" actId="1076"/>
        <pc:sldMkLst>
          <pc:docMk/>
          <pc:sldMk cId="2898765646" sldId="493"/>
        </pc:sldMkLst>
        <pc:spChg chg="mod">
          <ac:chgData name="Guest User" userId="" providerId="Windows Live" clId="Web-{B28DF2AC-6765-4924-AA47-FE44DBA498CA}" dt="2024-07-08T21:42:02.477" v="169" actId="1076"/>
          <ac:spMkLst>
            <pc:docMk/>
            <pc:sldMk cId="2898765646" sldId="493"/>
            <ac:spMk id="2" creationId="{1D75401B-4BE2-3084-2DE8-01D7FEBDC146}"/>
          </ac:spMkLst>
        </pc:spChg>
        <pc:spChg chg="add del">
          <ac:chgData name="Guest User" userId="" providerId="Windows Live" clId="Web-{B28DF2AC-6765-4924-AA47-FE44DBA498CA}" dt="2024-07-08T21:33:07.849" v="139"/>
          <ac:spMkLst>
            <pc:docMk/>
            <pc:sldMk cId="2898765646" sldId="493"/>
            <ac:spMk id="3" creationId="{1C92CFA1-512C-631C-13E3-4E816E3C6D10}"/>
          </ac:spMkLst>
        </pc:spChg>
        <pc:spChg chg="add mod">
          <ac:chgData name="Guest User" userId="" providerId="Windows Live" clId="Web-{B28DF2AC-6765-4924-AA47-FE44DBA498CA}" dt="2024-07-08T21:40:21.802" v="164" actId="1076"/>
          <ac:spMkLst>
            <pc:docMk/>
            <pc:sldMk cId="2898765646" sldId="493"/>
            <ac:spMk id="4" creationId="{E1E3C090-BC4C-3FB8-FBE3-0A410EEA12AF}"/>
          </ac:spMkLst>
        </pc:spChg>
      </pc:sldChg>
      <pc:sldChg chg="addSp modSp new">
        <pc:chgData name="Guest User" userId="" providerId="Windows Live" clId="Web-{B28DF2AC-6765-4924-AA47-FE44DBA498CA}" dt="2024-07-08T21:59:22.264" v="221" actId="1076"/>
        <pc:sldMkLst>
          <pc:docMk/>
          <pc:sldMk cId="2236916056" sldId="494"/>
        </pc:sldMkLst>
        <pc:spChg chg="mod">
          <ac:chgData name="Guest User" userId="" providerId="Windows Live" clId="Web-{B28DF2AC-6765-4924-AA47-FE44DBA498CA}" dt="2024-07-08T21:36:29.872" v="156" actId="14100"/>
          <ac:spMkLst>
            <pc:docMk/>
            <pc:sldMk cId="2236916056" sldId="494"/>
            <ac:spMk id="2" creationId="{F0166D7F-296E-DFEC-0B56-4D2BC1CBCE53}"/>
          </ac:spMkLst>
        </pc:spChg>
        <pc:spChg chg="add mod">
          <ac:chgData name="Guest User" userId="" providerId="Windows Live" clId="Web-{B28DF2AC-6765-4924-AA47-FE44DBA498CA}" dt="2024-07-08T21:59:22.264" v="221" actId="1076"/>
          <ac:spMkLst>
            <pc:docMk/>
            <pc:sldMk cId="2236916056" sldId="494"/>
            <ac:spMk id="3" creationId="{C409948D-DE00-7048-4042-FEB5A58D5310}"/>
          </ac:spMkLst>
        </pc:spChg>
      </pc:sldChg>
      <pc:sldChg chg="addSp modSp new">
        <pc:chgData name="Guest User" userId="" providerId="Windows Live" clId="Web-{B28DF2AC-6765-4924-AA47-FE44DBA498CA}" dt="2024-07-08T21:51:41.591" v="190" actId="20577"/>
        <pc:sldMkLst>
          <pc:docMk/>
          <pc:sldMk cId="3059763455" sldId="495"/>
        </pc:sldMkLst>
        <pc:spChg chg="mod">
          <ac:chgData name="Guest User" userId="" providerId="Windows Live" clId="Web-{B28DF2AC-6765-4924-AA47-FE44DBA498CA}" dt="2024-07-08T21:44:34.436" v="174" actId="1076"/>
          <ac:spMkLst>
            <pc:docMk/>
            <pc:sldMk cId="3059763455" sldId="495"/>
            <ac:spMk id="2" creationId="{0F8E8314-028B-3609-AC3D-DCD4888715CB}"/>
          </ac:spMkLst>
        </pc:spChg>
        <pc:spChg chg="add mod">
          <ac:chgData name="Guest User" userId="" providerId="Windows Live" clId="Web-{B28DF2AC-6765-4924-AA47-FE44DBA498CA}" dt="2024-07-08T21:51:41.591" v="190" actId="20577"/>
          <ac:spMkLst>
            <pc:docMk/>
            <pc:sldMk cId="3059763455" sldId="495"/>
            <ac:spMk id="3" creationId="{732410D8-65FA-04BC-6C83-29E9813FFDC1}"/>
          </ac:spMkLst>
        </pc:spChg>
      </pc:sldChg>
      <pc:sldChg chg="addSp modSp new">
        <pc:chgData name="Guest User" userId="" providerId="Windows Live" clId="Web-{B28DF2AC-6765-4924-AA47-FE44DBA498CA}" dt="2024-07-08T21:58:16.074" v="219" actId="20577"/>
        <pc:sldMkLst>
          <pc:docMk/>
          <pc:sldMk cId="3022043042" sldId="496"/>
        </pc:sldMkLst>
        <pc:spChg chg="mod">
          <ac:chgData name="Guest User" userId="" providerId="Windows Live" clId="Web-{B28DF2AC-6765-4924-AA47-FE44DBA498CA}" dt="2024-07-08T21:54:24.581" v="195" actId="1076"/>
          <ac:spMkLst>
            <pc:docMk/>
            <pc:sldMk cId="3022043042" sldId="496"/>
            <ac:spMk id="2" creationId="{79A2BB90-126C-FBEC-E267-59E166BF37A1}"/>
          </ac:spMkLst>
        </pc:spChg>
        <pc:spChg chg="add mod">
          <ac:chgData name="Guest User" userId="" providerId="Windows Live" clId="Web-{B28DF2AC-6765-4924-AA47-FE44DBA498CA}" dt="2024-07-08T21:58:16.074" v="219" actId="20577"/>
          <ac:spMkLst>
            <pc:docMk/>
            <pc:sldMk cId="3022043042" sldId="496"/>
            <ac:spMk id="3" creationId="{065F0769-C1B2-FFFD-F4D2-5477FF738493}"/>
          </ac:spMkLst>
        </pc:spChg>
      </pc:sldChg>
      <pc:sldChg chg="addSp modSp new">
        <pc:chgData name="Guest User" userId="" providerId="Windows Live" clId="Web-{B28DF2AC-6765-4924-AA47-FE44DBA498CA}" dt="2024-07-08T22:13:13.903" v="285" actId="1076"/>
        <pc:sldMkLst>
          <pc:docMk/>
          <pc:sldMk cId="1745906426" sldId="497"/>
        </pc:sldMkLst>
        <pc:spChg chg="mod">
          <ac:chgData name="Guest User" userId="" providerId="Windows Live" clId="Web-{B28DF2AC-6765-4924-AA47-FE44DBA498CA}" dt="2024-07-08T22:02:53.178" v="227" actId="14100"/>
          <ac:spMkLst>
            <pc:docMk/>
            <pc:sldMk cId="1745906426" sldId="497"/>
            <ac:spMk id="2" creationId="{82D2306B-AE67-FC5B-BF3E-962C42EDC14D}"/>
          </ac:spMkLst>
        </pc:spChg>
        <pc:spChg chg="add mod">
          <ac:chgData name="Guest User" userId="" providerId="Windows Live" clId="Web-{B28DF2AC-6765-4924-AA47-FE44DBA498CA}" dt="2024-07-08T22:13:03.684" v="284" actId="1076"/>
          <ac:spMkLst>
            <pc:docMk/>
            <pc:sldMk cId="1745906426" sldId="497"/>
            <ac:spMk id="3" creationId="{8E20C69A-0CD8-A2D5-7B62-EF65C5366324}"/>
          </ac:spMkLst>
        </pc:spChg>
        <pc:picChg chg="add mod">
          <ac:chgData name="Guest User" userId="" providerId="Windows Live" clId="Web-{B28DF2AC-6765-4924-AA47-FE44DBA498CA}" dt="2024-07-08T22:13:13.903" v="285" actId="1076"/>
          <ac:picMkLst>
            <pc:docMk/>
            <pc:sldMk cId="1745906426" sldId="497"/>
            <ac:picMk id="4" creationId="{FB68B0FD-5CD1-8836-E445-22EAEC70E0D7}"/>
          </ac:picMkLst>
        </pc:picChg>
      </pc:sldChg>
      <pc:sldChg chg="modSp new">
        <pc:chgData name="Guest User" userId="" providerId="Windows Live" clId="Web-{B28DF2AC-6765-4924-AA47-FE44DBA498CA}" dt="2024-07-08T22:15:07.250" v="290" actId="1076"/>
        <pc:sldMkLst>
          <pc:docMk/>
          <pc:sldMk cId="4143995656" sldId="498"/>
        </pc:sldMkLst>
        <pc:spChg chg="mod">
          <ac:chgData name="Guest User" userId="" providerId="Windows Live" clId="Web-{B28DF2AC-6765-4924-AA47-FE44DBA498CA}" dt="2024-07-08T22:15:07.250" v="290" actId="1076"/>
          <ac:spMkLst>
            <pc:docMk/>
            <pc:sldMk cId="4143995656" sldId="498"/>
            <ac:spMk id="2" creationId="{A02DF651-A0A0-DC39-04AD-63BE54F6A836}"/>
          </ac:spMkLst>
        </pc:spChg>
      </pc:sldChg>
      <pc:sldChg chg="addSp modSp new">
        <pc:chgData name="Guest User" userId="" providerId="Windows Live" clId="Web-{B28DF2AC-6765-4924-AA47-FE44DBA498CA}" dt="2024-07-08T22:20:21.465" v="312" actId="1076"/>
        <pc:sldMkLst>
          <pc:docMk/>
          <pc:sldMk cId="1872431624" sldId="499"/>
        </pc:sldMkLst>
        <pc:spChg chg="mod">
          <ac:chgData name="Guest User" userId="" providerId="Windows Live" clId="Web-{B28DF2AC-6765-4924-AA47-FE44DBA498CA}" dt="2024-07-08T22:17:35.990" v="295" actId="1076"/>
          <ac:spMkLst>
            <pc:docMk/>
            <pc:sldMk cId="1872431624" sldId="499"/>
            <ac:spMk id="2" creationId="{FBDD77DC-86F6-6F36-4B71-F9A822A204F8}"/>
          </ac:spMkLst>
        </pc:spChg>
        <pc:spChg chg="add mod">
          <ac:chgData name="Guest User" userId="" providerId="Windows Live" clId="Web-{B28DF2AC-6765-4924-AA47-FE44DBA498CA}" dt="2024-07-08T22:20:21.465" v="312" actId="1076"/>
          <ac:spMkLst>
            <pc:docMk/>
            <pc:sldMk cId="1872431624" sldId="499"/>
            <ac:spMk id="4" creationId="{F601BF79-721E-730B-1B0B-02360AB9CE08}"/>
          </ac:spMkLst>
        </pc:spChg>
        <pc:picChg chg="add mod">
          <ac:chgData name="Guest User" userId="" providerId="Windows Live" clId="Web-{B28DF2AC-6765-4924-AA47-FE44DBA498CA}" dt="2024-07-08T22:18:51.165" v="301" actId="1076"/>
          <ac:picMkLst>
            <pc:docMk/>
            <pc:sldMk cId="1872431624" sldId="499"/>
            <ac:picMk id="3" creationId="{E94E6DD7-2C7D-A841-928D-3D69479BB303}"/>
          </ac:picMkLst>
        </pc:picChg>
      </pc:sldChg>
    </pc:docChg>
  </pc:docChgLst>
  <pc:docChgLst>
    <pc:chgData name="Chad Sandwell" userId="f48929c615111abc" providerId="Windows Live" clId="Web-{7417C973-1642-4D4D-BB98-E1CABE739A05}"/>
    <pc:docChg chg="addSld delSld modSld">
      <pc:chgData name="Chad Sandwell" userId="f48929c615111abc" providerId="Windows Live" clId="Web-{7417C973-1642-4D4D-BB98-E1CABE739A05}" dt="2024-07-04T03:19:22.414" v="134" actId="20577"/>
      <pc:docMkLst>
        <pc:docMk/>
      </pc:docMkLst>
      <pc:sldChg chg="modSp new">
        <pc:chgData name="Chad Sandwell" userId="f48929c615111abc" providerId="Windows Live" clId="Web-{7417C973-1642-4D4D-BB98-E1CABE739A05}" dt="2024-07-04T03:15:07.358" v="15" actId="20577"/>
        <pc:sldMkLst>
          <pc:docMk/>
          <pc:sldMk cId="1724851201" sldId="257"/>
        </pc:sldMkLst>
        <pc:spChg chg="mod">
          <ac:chgData name="Chad Sandwell" userId="f48929c615111abc" providerId="Windows Live" clId="Web-{7417C973-1642-4D4D-BB98-E1CABE739A05}" dt="2024-07-04T03:15:07.358" v="15" actId="20577"/>
          <ac:spMkLst>
            <pc:docMk/>
            <pc:sldMk cId="1724851201" sldId="257"/>
            <ac:spMk id="2" creationId="{01EE8F53-F9FB-1674-C277-3AD6B93CD15F}"/>
          </ac:spMkLst>
        </pc:spChg>
      </pc:sldChg>
      <pc:sldChg chg="modSp add replId">
        <pc:chgData name="Chad Sandwell" userId="f48929c615111abc" providerId="Windows Live" clId="Web-{7417C973-1642-4D4D-BB98-E1CABE739A05}" dt="2024-07-04T03:15:24.296" v="17" actId="20577"/>
        <pc:sldMkLst>
          <pc:docMk/>
          <pc:sldMk cId="1112906061" sldId="258"/>
        </pc:sldMkLst>
        <pc:spChg chg="mod">
          <ac:chgData name="Chad Sandwell" userId="f48929c615111abc" providerId="Windows Live" clId="Web-{7417C973-1642-4D4D-BB98-E1CABE739A05}" dt="2024-07-04T03:15:24.296" v="17" actId="20577"/>
          <ac:spMkLst>
            <pc:docMk/>
            <pc:sldMk cId="1112906061" sldId="258"/>
            <ac:spMk id="2" creationId="{01EE8F53-F9FB-1674-C277-3AD6B93CD15F}"/>
          </ac:spMkLst>
        </pc:spChg>
      </pc:sldChg>
      <pc:sldChg chg="modSp add replId">
        <pc:chgData name="Chad Sandwell" userId="f48929c615111abc" providerId="Windows Live" clId="Web-{7417C973-1642-4D4D-BB98-E1CABE739A05}" dt="2024-07-04T03:15:40.875" v="29" actId="20577"/>
        <pc:sldMkLst>
          <pc:docMk/>
          <pc:sldMk cId="916511239" sldId="259"/>
        </pc:sldMkLst>
        <pc:spChg chg="mod">
          <ac:chgData name="Chad Sandwell" userId="f48929c615111abc" providerId="Windows Live" clId="Web-{7417C973-1642-4D4D-BB98-E1CABE739A05}" dt="2024-07-04T03:15:40.875" v="29" actId="20577"/>
          <ac:spMkLst>
            <pc:docMk/>
            <pc:sldMk cId="916511239" sldId="259"/>
            <ac:spMk id="2" creationId="{01EE8F53-F9FB-1674-C277-3AD6B93CD15F}"/>
          </ac:spMkLst>
        </pc:spChg>
      </pc:sldChg>
      <pc:sldChg chg="modSp add replId">
        <pc:chgData name="Chad Sandwell" userId="f48929c615111abc" providerId="Windows Live" clId="Web-{7417C973-1642-4D4D-BB98-E1CABE739A05}" dt="2024-07-04T03:15:51.141" v="31" actId="20577"/>
        <pc:sldMkLst>
          <pc:docMk/>
          <pc:sldMk cId="2189573669" sldId="260"/>
        </pc:sldMkLst>
        <pc:spChg chg="mod">
          <ac:chgData name="Chad Sandwell" userId="f48929c615111abc" providerId="Windows Live" clId="Web-{7417C973-1642-4D4D-BB98-E1CABE739A05}" dt="2024-07-04T03:15:51.141" v="31" actId="20577"/>
          <ac:spMkLst>
            <pc:docMk/>
            <pc:sldMk cId="2189573669" sldId="260"/>
            <ac:spMk id="2" creationId="{01EE8F53-F9FB-1674-C277-3AD6B93CD15F}"/>
          </ac:spMkLst>
        </pc:spChg>
      </pc:sldChg>
      <pc:sldChg chg="modSp add replId">
        <pc:chgData name="Chad Sandwell" userId="f48929c615111abc" providerId="Windows Live" clId="Web-{7417C973-1642-4D4D-BB98-E1CABE739A05}" dt="2024-07-04T03:16:14.486" v="44" actId="20577"/>
        <pc:sldMkLst>
          <pc:docMk/>
          <pc:sldMk cId="3192911956" sldId="261"/>
        </pc:sldMkLst>
        <pc:spChg chg="mod">
          <ac:chgData name="Chad Sandwell" userId="f48929c615111abc" providerId="Windows Live" clId="Web-{7417C973-1642-4D4D-BB98-E1CABE739A05}" dt="2024-07-04T03:16:14.486" v="44" actId="20577"/>
          <ac:spMkLst>
            <pc:docMk/>
            <pc:sldMk cId="3192911956" sldId="261"/>
            <ac:spMk id="2" creationId="{01EE8F53-F9FB-1674-C277-3AD6B93CD15F}"/>
          </ac:spMkLst>
        </pc:spChg>
      </pc:sldChg>
      <pc:sldChg chg="modSp add replId">
        <pc:chgData name="Chad Sandwell" userId="f48929c615111abc" providerId="Windows Live" clId="Web-{7417C973-1642-4D4D-BB98-E1CABE739A05}" dt="2024-07-04T03:16:30.752" v="56" actId="20577"/>
        <pc:sldMkLst>
          <pc:docMk/>
          <pc:sldMk cId="2986062570" sldId="262"/>
        </pc:sldMkLst>
        <pc:spChg chg="mod">
          <ac:chgData name="Chad Sandwell" userId="f48929c615111abc" providerId="Windows Live" clId="Web-{7417C973-1642-4D4D-BB98-E1CABE739A05}" dt="2024-07-04T03:16:30.752" v="56" actId="20577"/>
          <ac:spMkLst>
            <pc:docMk/>
            <pc:sldMk cId="2986062570" sldId="262"/>
            <ac:spMk id="2" creationId="{01EE8F53-F9FB-1674-C277-3AD6B93CD15F}"/>
          </ac:spMkLst>
        </pc:spChg>
      </pc:sldChg>
      <pc:sldChg chg="modSp new mod modClrScheme chgLayout">
        <pc:chgData name="Chad Sandwell" userId="f48929c615111abc" providerId="Windows Live" clId="Web-{7417C973-1642-4D4D-BB98-E1CABE739A05}" dt="2024-07-04T03:19:22.414" v="134" actId="20577"/>
        <pc:sldMkLst>
          <pc:docMk/>
          <pc:sldMk cId="1563884718" sldId="263"/>
        </pc:sldMkLst>
        <pc:spChg chg="mod ord">
          <ac:chgData name="Chad Sandwell" userId="f48929c615111abc" providerId="Windows Live" clId="Web-{7417C973-1642-4D4D-BB98-E1CABE739A05}" dt="2024-07-04T03:19:22.414" v="134" actId="20577"/>
          <ac:spMkLst>
            <pc:docMk/>
            <pc:sldMk cId="1563884718" sldId="263"/>
            <ac:spMk id="2" creationId="{E512C48D-BF6E-8915-05F4-EC119E74666D}"/>
          </ac:spMkLst>
        </pc:spChg>
      </pc:sldChg>
      <pc:sldChg chg="new del">
        <pc:chgData name="Chad Sandwell" userId="f48929c615111abc" providerId="Windows Live" clId="Web-{7417C973-1642-4D4D-BB98-E1CABE739A05}" dt="2024-07-04T03:17:01.112" v="59"/>
        <pc:sldMkLst>
          <pc:docMk/>
          <pc:sldMk cId="582041474" sldId="264"/>
        </pc:sldMkLst>
      </pc:sldChg>
    </pc:docChg>
  </pc:docChgLst>
  <pc:docChgLst>
    <pc:chgData name="Guest User" providerId="Windows Live" clId="Web-{455ACA44-2B78-481E-916E-04C844827B62}"/>
    <pc:docChg chg="modSld">
      <pc:chgData name="Guest User" userId="" providerId="Windows Live" clId="Web-{455ACA44-2B78-481E-916E-04C844827B62}" dt="2024-07-10T06:26:50.059" v="190" actId="14100"/>
      <pc:docMkLst>
        <pc:docMk/>
      </pc:docMkLst>
      <pc:sldChg chg="addSp modSp">
        <pc:chgData name="Guest User" userId="" providerId="Windows Live" clId="Web-{455ACA44-2B78-481E-916E-04C844827B62}" dt="2024-07-10T04:56:45.810" v="40" actId="14100"/>
        <pc:sldMkLst>
          <pc:docMk/>
          <pc:sldMk cId="205744713" sldId="550"/>
        </pc:sldMkLst>
        <pc:picChg chg="add mod">
          <ac:chgData name="Guest User" userId="" providerId="Windows Live" clId="Web-{455ACA44-2B78-481E-916E-04C844827B62}" dt="2024-07-10T04:56:45.810" v="40" actId="14100"/>
          <ac:picMkLst>
            <pc:docMk/>
            <pc:sldMk cId="205744713" sldId="550"/>
            <ac:picMk id="4" creationId="{02AB64C0-680B-A260-F330-93B9AB0C75D0}"/>
          </ac:picMkLst>
        </pc:picChg>
      </pc:sldChg>
      <pc:sldChg chg="addSp delSp modSp">
        <pc:chgData name="Guest User" userId="" providerId="Windows Live" clId="Web-{455ACA44-2B78-481E-916E-04C844827B62}" dt="2024-07-09T21:27:38.049" v="32" actId="20577"/>
        <pc:sldMkLst>
          <pc:docMk/>
          <pc:sldMk cId="344631093" sldId="552"/>
        </pc:sldMkLst>
        <pc:spChg chg="mod">
          <ac:chgData name="Guest User" userId="" providerId="Windows Live" clId="Web-{455ACA44-2B78-481E-916E-04C844827B62}" dt="2024-07-09T21:27:38.049" v="32" actId="20577"/>
          <ac:spMkLst>
            <pc:docMk/>
            <pc:sldMk cId="344631093" sldId="552"/>
            <ac:spMk id="3" creationId="{DC073BD7-4A02-1A13-479D-57EEB6179FB0}"/>
          </ac:spMkLst>
        </pc:spChg>
        <pc:picChg chg="del">
          <ac:chgData name="Guest User" userId="" providerId="Windows Live" clId="Web-{455ACA44-2B78-481E-916E-04C844827B62}" dt="2024-07-09T21:22:19.584" v="0"/>
          <ac:picMkLst>
            <pc:docMk/>
            <pc:sldMk cId="344631093" sldId="552"/>
            <ac:picMk id="4" creationId="{FC27B979-FB62-F198-3A0F-4D382E2BCA94}"/>
          </ac:picMkLst>
        </pc:picChg>
        <pc:picChg chg="add mod">
          <ac:chgData name="Guest User" userId="" providerId="Windows Live" clId="Web-{455ACA44-2B78-481E-916E-04C844827B62}" dt="2024-07-09T21:23:42.072" v="14" actId="1076"/>
          <ac:picMkLst>
            <pc:docMk/>
            <pc:sldMk cId="344631093" sldId="552"/>
            <ac:picMk id="5" creationId="{CDEAB398-CB30-FEB2-E26C-30714B760416}"/>
          </ac:picMkLst>
        </pc:picChg>
      </pc:sldChg>
      <pc:sldChg chg="addSp delSp modSp">
        <pc:chgData name="Guest User" userId="" providerId="Windows Live" clId="Web-{455ACA44-2B78-481E-916E-04C844827B62}" dt="2024-07-10T06:26:50.059" v="190" actId="14100"/>
        <pc:sldMkLst>
          <pc:docMk/>
          <pc:sldMk cId="1086974528" sldId="559"/>
        </pc:sldMkLst>
        <pc:spChg chg="mod">
          <ac:chgData name="Guest User" userId="" providerId="Windows Live" clId="Web-{455ACA44-2B78-481E-916E-04C844827B62}" dt="2024-07-10T06:20:00.638" v="182" actId="20577"/>
          <ac:spMkLst>
            <pc:docMk/>
            <pc:sldMk cId="1086974528" sldId="559"/>
            <ac:spMk id="2" creationId="{01EE8F53-F9FB-1674-C277-3AD6B93CD15F}"/>
          </ac:spMkLst>
        </pc:spChg>
        <pc:picChg chg="add del mod">
          <ac:chgData name="Guest User" userId="" providerId="Windows Live" clId="Web-{455ACA44-2B78-481E-916E-04C844827B62}" dt="2024-07-10T06:26:20.479" v="184"/>
          <ac:picMkLst>
            <pc:docMk/>
            <pc:sldMk cId="1086974528" sldId="559"/>
            <ac:picMk id="4" creationId="{7EF5BCAA-9BF8-5CDC-A64A-2C716083C907}"/>
          </ac:picMkLst>
        </pc:picChg>
        <pc:picChg chg="add mod">
          <ac:chgData name="Guest User" userId="" providerId="Windows Live" clId="Web-{455ACA44-2B78-481E-916E-04C844827B62}" dt="2024-07-10T06:26:50.059" v="190" actId="14100"/>
          <ac:picMkLst>
            <pc:docMk/>
            <pc:sldMk cId="1086974528" sldId="559"/>
            <ac:picMk id="5" creationId="{E160CF57-64B8-33D4-4578-92778371BC06}"/>
          </ac:picMkLst>
        </pc:picChg>
      </pc:sldChg>
      <pc:sldChg chg="addSp delSp modSp">
        <pc:chgData name="Guest User" userId="" providerId="Windows Live" clId="Web-{455ACA44-2B78-481E-916E-04C844827B62}" dt="2024-07-10T06:18:45.980" v="178" actId="1076"/>
        <pc:sldMkLst>
          <pc:docMk/>
          <pc:sldMk cId="912045884" sldId="561"/>
        </pc:sldMkLst>
        <pc:spChg chg="add mod">
          <ac:chgData name="Guest User" userId="" providerId="Windows Live" clId="Web-{455ACA44-2B78-481E-916E-04C844827B62}" dt="2024-07-10T06:18:45.980" v="178" actId="1076"/>
          <ac:spMkLst>
            <pc:docMk/>
            <pc:sldMk cId="912045884" sldId="561"/>
            <ac:spMk id="4" creationId="{9B7D4802-800C-0125-1D45-9C459AF513CE}"/>
          </ac:spMkLst>
        </pc:spChg>
        <pc:picChg chg="add mod">
          <ac:chgData name="Guest User" userId="" providerId="Windows Live" clId="Web-{455ACA44-2B78-481E-916E-04C844827B62}" dt="2024-07-10T06:16:46.726" v="154" actId="1076"/>
          <ac:picMkLst>
            <pc:docMk/>
            <pc:sldMk cId="912045884" sldId="561"/>
            <ac:picMk id="5" creationId="{35ABAFB7-5309-7C73-7BB4-B3DED0D8B64D}"/>
          </ac:picMkLst>
        </pc:picChg>
        <pc:picChg chg="add del mod">
          <ac:chgData name="Guest User" userId="" providerId="Windows Live" clId="Web-{455ACA44-2B78-481E-916E-04C844827B62}" dt="2024-07-10T06:14:29.627" v="141"/>
          <ac:picMkLst>
            <pc:docMk/>
            <pc:sldMk cId="912045884" sldId="561"/>
            <ac:picMk id="6" creationId="{20E16A64-774F-F95B-CBD2-E7E2DE368C4B}"/>
          </ac:picMkLst>
        </pc:picChg>
        <pc:picChg chg="add mod">
          <ac:chgData name="Guest User" userId="" providerId="Windows Live" clId="Web-{455ACA44-2B78-481E-916E-04C844827B62}" dt="2024-07-10T06:17:43.024" v="167" actId="1076"/>
          <ac:picMkLst>
            <pc:docMk/>
            <pc:sldMk cId="912045884" sldId="561"/>
            <ac:picMk id="7" creationId="{86A12A2E-436C-5B77-F82D-161E0589F631}"/>
          </ac:picMkLst>
        </pc:picChg>
        <pc:picChg chg="add mod modCrop">
          <ac:chgData name="Guest User" userId="" providerId="Windows Live" clId="Web-{455ACA44-2B78-481E-916E-04C844827B62}" dt="2024-07-10T06:17:36.024" v="166" actId="1076"/>
          <ac:picMkLst>
            <pc:docMk/>
            <pc:sldMk cId="912045884" sldId="561"/>
            <ac:picMk id="8" creationId="{941141AA-53D8-FD38-7C59-CEF92B2DC8F0}"/>
          </ac:picMkLst>
        </pc:picChg>
      </pc:sldChg>
    </pc:docChg>
  </pc:docChgLst>
  <pc:docChgLst>
    <pc:chgData name="Guest User" providerId="Windows Live" clId="Web-{5F210808-7250-40EA-9BFA-99A8E4212E98}"/>
    <pc:docChg chg="modSld">
      <pc:chgData name="Guest User" userId="" providerId="Windows Live" clId="Web-{5F210808-7250-40EA-9BFA-99A8E4212E98}" dt="2024-07-10T19:58:04.954" v="189" actId="20577"/>
      <pc:docMkLst>
        <pc:docMk/>
      </pc:docMkLst>
      <pc:sldChg chg="addSp delSp modSp">
        <pc:chgData name="Guest User" userId="" providerId="Windows Live" clId="Web-{5F210808-7250-40EA-9BFA-99A8E4212E98}" dt="2024-07-10T19:55:03.572" v="125" actId="1076"/>
        <pc:sldMkLst>
          <pc:docMk/>
          <pc:sldMk cId="2167485584" sldId="556"/>
        </pc:sldMkLst>
        <pc:spChg chg="add del mod">
          <ac:chgData name="Guest User" userId="" providerId="Windows Live" clId="Web-{5F210808-7250-40EA-9BFA-99A8E4212E98}" dt="2024-07-10T19:53:06.896" v="117"/>
          <ac:spMkLst>
            <pc:docMk/>
            <pc:sldMk cId="2167485584" sldId="556"/>
            <ac:spMk id="8" creationId="{AAE3D98D-68B7-5F63-4F90-65944DF39C40}"/>
          </ac:spMkLst>
        </pc:spChg>
        <pc:picChg chg="add mod">
          <ac:chgData name="Guest User" userId="" providerId="Windows Live" clId="Web-{5F210808-7250-40EA-9BFA-99A8E4212E98}" dt="2024-07-10T19:43:02.594" v="102" actId="1076"/>
          <ac:picMkLst>
            <pc:docMk/>
            <pc:sldMk cId="2167485584" sldId="556"/>
            <ac:picMk id="2" creationId="{88AF8B1C-7286-3C5B-5DA5-E0E66FCA8909}"/>
          </ac:picMkLst>
        </pc:picChg>
        <pc:picChg chg="add mod">
          <ac:chgData name="Guest User" userId="" providerId="Windows Live" clId="Web-{5F210808-7250-40EA-9BFA-99A8E4212E98}" dt="2024-07-10T19:55:03.572" v="125" actId="1076"/>
          <ac:picMkLst>
            <pc:docMk/>
            <pc:sldMk cId="2167485584" sldId="556"/>
            <ac:picMk id="3" creationId="{22F1AF7D-4DD2-E3A0-B9D8-A61E719034A6}"/>
          </ac:picMkLst>
        </pc:picChg>
        <pc:picChg chg="add mod">
          <ac:chgData name="Guest User" userId="" providerId="Windows Live" clId="Web-{5F210808-7250-40EA-9BFA-99A8E4212E98}" dt="2024-07-10T19:54:56.963" v="124" actId="1076"/>
          <ac:picMkLst>
            <pc:docMk/>
            <pc:sldMk cId="2167485584" sldId="556"/>
            <ac:picMk id="5" creationId="{7FC41AE4-1FC5-3C43-9885-57C0AF58801E}"/>
          </ac:picMkLst>
        </pc:picChg>
        <pc:picChg chg="add mod">
          <ac:chgData name="Guest User" userId="" providerId="Windows Live" clId="Web-{5F210808-7250-40EA-9BFA-99A8E4212E98}" dt="2024-07-10T19:54:45.619" v="120" actId="1076"/>
          <ac:picMkLst>
            <pc:docMk/>
            <pc:sldMk cId="2167485584" sldId="556"/>
            <ac:picMk id="7" creationId="{F2748875-EC40-3494-AAF2-187D3214C461}"/>
          </ac:picMkLst>
        </pc:picChg>
        <pc:picChg chg="add mod">
          <ac:chgData name="Guest User" userId="" providerId="Windows Live" clId="Web-{5F210808-7250-40EA-9BFA-99A8E4212E98}" dt="2024-07-10T19:54:38.275" v="119" actId="1076"/>
          <ac:picMkLst>
            <pc:docMk/>
            <pc:sldMk cId="2167485584" sldId="556"/>
            <ac:picMk id="9" creationId="{D63AA27A-A575-F40A-C2AC-EC3A2F34AEC9}"/>
          </ac:picMkLst>
        </pc:picChg>
      </pc:sldChg>
      <pc:sldChg chg="modSp">
        <pc:chgData name="Guest User" userId="" providerId="Windows Live" clId="Web-{5F210808-7250-40EA-9BFA-99A8E4212E98}" dt="2024-07-10T14:27:19.140" v="26" actId="1076"/>
        <pc:sldMkLst>
          <pc:docMk/>
          <pc:sldMk cId="460489784" sldId="557"/>
        </pc:sldMkLst>
        <pc:picChg chg="mod">
          <ac:chgData name="Guest User" userId="" providerId="Windows Live" clId="Web-{5F210808-7250-40EA-9BFA-99A8E4212E98}" dt="2024-07-10T14:27:19.140" v="26" actId="1076"/>
          <ac:picMkLst>
            <pc:docMk/>
            <pc:sldMk cId="460489784" sldId="557"/>
            <ac:picMk id="3" creationId="{7F52EC12-A462-9AFB-F70C-0B41D7447781}"/>
          </ac:picMkLst>
        </pc:picChg>
      </pc:sldChg>
      <pc:sldChg chg="addSp modSp">
        <pc:chgData name="Guest User" userId="" providerId="Windows Live" clId="Web-{5F210808-7250-40EA-9BFA-99A8E4212E98}" dt="2024-07-10T06:30:23.890" v="17" actId="14100"/>
        <pc:sldMkLst>
          <pc:docMk/>
          <pc:sldMk cId="1086974528" sldId="559"/>
        </pc:sldMkLst>
        <pc:spChg chg="mod">
          <ac:chgData name="Guest User" userId="" providerId="Windows Live" clId="Web-{5F210808-7250-40EA-9BFA-99A8E4212E98}" dt="2024-07-10T06:30:23.890" v="17" actId="14100"/>
          <ac:spMkLst>
            <pc:docMk/>
            <pc:sldMk cId="1086974528" sldId="559"/>
            <ac:spMk id="2" creationId="{01EE8F53-F9FB-1674-C277-3AD6B93CD15F}"/>
          </ac:spMkLst>
        </pc:spChg>
        <pc:picChg chg="add mod">
          <ac:chgData name="Guest User" userId="" providerId="Windows Live" clId="Web-{5F210808-7250-40EA-9BFA-99A8E4212E98}" dt="2024-07-10T06:29:48.842" v="12" actId="14100"/>
          <ac:picMkLst>
            <pc:docMk/>
            <pc:sldMk cId="1086974528" sldId="559"/>
            <ac:picMk id="4" creationId="{36F15B0D-9944-8EE3-8737-C2C833CEC78F}"/>
          </ac:picMkLst>
        </pc:picChg>
        <pc:picChg chg="mod">
          <ac:chgData name="Guest User" userId="" providerId="Windows Live" clId="Web-{5F210808-7250-40EA-9BFA-99A8E4212E98}" dt="2024-07-10T06:27:52.587" v="5" actId="14100"/>
          <ac:picMkLst>
            <pc:docMk/>
            <pc:sldMk cId="1086974528" sldId="559"/>
            <ac:picMk id="5" creationId="{E160CF57-64B8-33D4-4578-92778371BC06}"/>
          </ac:picMkLst>
        </pc:picChg>
      </pc:sldChg>
      <pc:sldChg chg="addSp delSp modSp">
        <pc:chgData name="Guest User" userId="" providerId="Windows Live" clId="Web-{5F210808-7250-40EA-9BFA-99A8E4212E98}" dt="2024-07-10T19:22:25.003" v="100" actId="1076"/>
        <pc:sldMkLst>
          <pc:docMk/>
          <pc:sldMk cId="2772792839" sldId="560"/>
        </pc:sldMkLst>
        <pc:picChg chg="add mod">
          <ac:chgData name="Guest User" userId="" providerId="Windows Live" clId="Web-{5F210808-7250-40EA-9BFA-99A8E4212E98}" dt="2024-07-10T19:21:39.830" v="94" actId="14100"/>
          <ac:picMkLst>
            <pc:docMk/>
            <pc:sldMk cId="2772792839" sldId="560"/>
            <ac:picMk id="4" creationId="{948AA432-BC19-E9E2-34E5-593168D6274A}"/>
          </ac:picMkLst>
        </pc:picChg>
        <pc:picChg chg="add del mod modCrop">
          <ac:chgData name="Guest User" userId="" providerId="Windows Live" clId="Web-{5F210808-7250-40EA-9BFA-99A8E4212E98}" dt="2024-07-10T19:18:06.354" v="87"/>
          <ac:picMkLst>
            <pc:docMk/>
            <pc:sldMk cId="2772792839" sldId="560"/>
            <ac:picMk id="5" creationId="{247337EF-FB22-F28B-4AA5-B46D4D108E1D}"/>
          </ac:picMkLst>
        </pc:picChg>
        <pc:picChg chg="add mod">
          <ac:chgData name="Guest User" userId="" providerId="Windows Live" clId="Web-{5F210808-7250-40EA-9BFA-99A8E4212E98}" dt="2024-07-10T19:21:58.284" v="97" actId="1076"/>
          <ac:picMkLst>
            <pc:docMk/>
            <pc:sldMk cId="2772792839" sldId="560"/>
            <ac:picMk id="6" creationId="{681F8717-CA4A-0D69-11A5-E5B69B499BA3}"/>
          </ac:picMkLst>
        </pc:picChg>
        <pc:picChg chg="add mod">
          <ac:chgData name="Guest User" userId="" providerId="Windows Live" clId="Web-{5F210808-7250-40EA-9BFA-99A8E4212E98}" dt="2024-07-10T19:22:25.003" v="100" actId="1076"/>
          <ac:picMkLst>
            <pc:docMk/>
            <pc:sldMk cId="2772792839" sldId="560"/>
            <ac:picMk id="7" creationId="{DA9C8D6C-8CE3-9176-8ED8-A47DE61F9B66}"/>
          </ac:picMkLst>
        </pc:picChg>
      </pc:sldChg>
      <pc:sldChg chg="addSp modSp">
        <pc:chgData name="Guest User" userId="" providerId="Windows Live" clId="Web-{5F210808-7250-40EA-9BFA-99A8E4212E98}" dt="2024-07-10T18:48:04.603" v="78" actId="1076"/>
        <pc:sldMkLst>
          <pc:docMk/>
          <pc:sldMk cId="1065866162" sldId="562"/>
        </pc:sldMkLst>
        <pc:spChg chg="mod">
          <ac:chgData name="Guest User" userId="" providerId="Windows Live" clId="Web-{5F210808-7250-40EA-9BFA-99A8E4212E98}" dt="2024-07-10T06:30:45.656" v="22" actId="20577"/>
          <ac:spMkLst>
            <pc:docMk/>
            <pc:sldMk cId="1065866162" sldId="562"/>
            <ac:spMk id="2" creationId="{01EE8F53-F9FB-1674-C277-3AD6B93CD15F}"/>
          </ac:spMkLst>
        </pc:spChg>
        <pc:picChg chg="add mod">
          <ac:chgData name="Guest User" userId="" providerId="Windows Live" clId="Web-{5F210808-7250-40EA-9BFA-99A8E4212E98}" dt="2024-07-10T18:47:56.696" v="77" actId="1076"/>
          <ac:picMkLst>
            <pc:docMk/>
            <pc:sldMk cId="1065866162" sldId="562"/>
            <ac:picMk id="4" creationId="{8DD4834C-98C7-40CD-065B-0614D7C3BD7A}"/>
          </ac:picMkLst>
        </pc:picChg>
        <pc:picChg chg="add mod">
          <ac:chgData name="Guest User" userId="" providerId="Windows Live" clId="Web-{5F210808-7250-40EA-9BFA-99A8E4212E98}" dt="2024-07-10T18:48:04.603" v="78" actId="1076"/>
          <ac:picMkLst>
            <pc:docMk/>
            <pc:sldMk cId="1065866162" sldId="562"/>
            <ac:picMk id="5" creationId="{92511920-31E4-A23C-3174-E5C897084C09}"/>
          </ac:picMkLst>
        </pc:picChg>
      </pc:sldChg>
      <pc:sldChg chg="addSp delSp modSp">
        <pc:chgData name="Guest User" userId="" providerId="Windows Live" clId="Web-{5F210808-7250-40EA-9BFA-99A8E4212E98}" dt="2024-07-10T14:32:36.606" v="69" actId="14100"/>
        <pc:sldMkLst>
          <pc:docMk/>
          <pc:sldMk cId="3994157040" sldId="563"/>
        </pc:sldMkLst>
        <pc:spChg chg="mod">
          <ac:chgData name="Guest User" userId="" providerId="Windows Live" clId="Web-{5F210808-7250-40EA-9BFA-99A8E4212E98}" dt="2024-07-10T14:30:49.899" v="56" actId="20577"/>
          <ac:spMkLst>
            <pc:docMk/>
            <pc:sldMk cId="3994157040" sldId="563"/>
            <ac:spMk id="4" creationId="{2787BB2D-6AA2-59AD-338C-B8E2E9970357}"/>
          </ac:spMkLst>
        </pc:spChg>
        <pc:picChg chg="add del mod">
          <ac:chgData name="Guest User" userId="" providerId="Windows Live" clId="Web-{5F210808-7250-40EA-9BFA-99A8E4212E98}" dt="2024-07-10T14:31:25.416" v="60"/>
          <ac:picMkLst>
            <pc:docMk/>
            <pc:sldMk cId="3994157040" sldId="563"/>
            <ac:picMk id="3" creationId="{BDD1A0CE-2C7D-0AE8-FD31-602A97A45858}"/>
          </ac:picMkLst>
        </pc:picChg>
        <pc:picChg chg="add mod">
          <ac:chgData name="Guest User" userId="" providerId="Windows Live" clId="Web-{5F210808-7250-40EA-9BFA-99A8E4212E98}" dt="2024-07-10T14:32:36.606" v="69" actId="14100"/>
          <ac:picMkLst>
            <pc:docMk/>
            <pc:sldMk cId="3994157040" sldId="563"/>
            <ac:picMk id="5" creationId="{E275204D-5B11-A055-33B5-36C06431615C}"/>
          </ac:picMkLst>
        </pc:picChg>
      </pc:sldChg>
      <pc:sldChg chg="modSp">
        <pc:chgData name="Guest User" userId="" providerId="Windows Live" clId="Web-{5F210808-7250-40EA-9BFA-99A8E4212E98}" dt="2024-07-10T19:56:23.872" v="134" actId="20577"/>
        <pc:sldMkLst>
          <pc:docMk/>
          <pc:sldMk cId="813932719" sldId="617"/>
        </pc:sldMkLst>
        <pc:spChg chg="mod">
          <ac:chgData name="Guest User" userId="" providerId="Windows Live" clId="Web-{5F210808-7250-40EA-9BFA-99A8E4212E98}" dt="2024-07-10T19:56:23.872" v="134" actId="20577"/>
          <ac:spMkLst>
            <pc:docMk/>
            <pc:sldMk cId="813932719" sldId="617"/>
            <ac:spMk id="4" creationId="{7F63C07A-4F94-0332-7CA3-15D27365A439}"/>
          </ac:spMkLst>
        </pc:spChg>
      </pc:sldChg>
      <pc:sldChg chg="modSp">
        <pc:chgData name="Guest User" userId="" providerId="Windows Live" clId="Web-{5F210808-7250-40EA-9BFA-99A8E4212E98}" dt="2024-07-10T19:57:17.218" v="149" actId="20577"/>
        <pc:sldMkLst>
          <pc:docMk/>
          <pc:sldMk cId="2507303575" sldId="618"/>
        </pc:sldMkLst>
        <pc:spChg chg="mod">
          <ac:chgData name="Guest User" userId="" providerId="Windows Live" clId="Web-{5F210808-7250-40EA-9BFA-99A8E4212E98}" dt="2024-07-10T19:57:17.218" v="149" actId="20577"/>
          <ac:spMkLst>
            <pc:docMk/>
            <pc:sldMk cId="2507303575" sldId="618"/>
            <ac:spMk id="4" creationId="{7F63C07A-4F94-0332-7CA3-15D27365A439}"/>
          </ac:spMkLst>
        </pc:spChg>
      </pc:sldChg>
      <pc:sldChg chg="modSp">
        <pc:chgData name="Guest User" userId="" providerId="Windows Live" clId="Web-{5F210808-7250-40EA-9BFA-99A8E4212E98}" dt="2024-07-10T19:57:33.874" v="159" actId="20577"/>
        <pc:sldMkLst>
          <pc:docMk/>
          <pc:sldMk cId="2506985927" sldId="619"/>
        </pc:sldMkLst>
        <pc:spChg chg="mod">
          <ac:chgData name="Guest User" userId="" providerId="Windows Live" clId="Web-{5F210808-7250-40EA-9BFA-99A8E4212E98}" dt="2024-07-10T19:57:33.874" v="159" actId="20577"/>
          <ac:spMkLst>
            <pc:docMk/>
            <pc:sldMk cId="2506985927" sldId="619"/>
            <ac:spMk id="4" creationId="{7F63C07A-4F94-0332-7CA3-15D27365A439}"/>
          </ac:spMkLst>
        </pc:spChg>
      </pc:sldChg>
      <pc:sldChg chg="modSp">
        <pc:chgData name="Guest User" userId="" providerId="Windows Live" clId="Web-{5F210808-7250-40EA-9BFA-99A8E4212E98}" dt="2024-07-10T19:57:43.453" v="172" actId="20577"/>
        <pc:sldMkLst>
          <pc:docMk/>
          <pc:sldMk cId="4029171138" sldId="620"/>
        </pc:sldMkLst>
        <pc:spChg chg="mod">
          <ac:chgData name="Guest User" userId="" providerId="Windows Live" clId="Web-{5F210808-7250-40EA-9BFA-99A8E4212E98}" dt="2024-07-10T19:57:43.453" v="172" actId="20577"/>
          <ac:spMkLst>
            <pc:docMk/>
            <pc:sldMk cId="4029171138" sldId="620"/>
            <ac:spMk id="4" creationId="{7F63C07A-4F94-0332-7CA3-15D27365A439}"/>
          </ac:spMkLst>
        </pc:spChg>
      </pc:sldChg>
      <pc:sldChg chg="modSp">
        <pc:chgData name="Guest User" userId="" providerId="Windows Live" clId="Web-{5F210808-7250-40EA-9BFA-99A8E4212E98}" dt="2024-07-10T19:57:52.344" v="182" actId="20577"/>
        <pc:sldMkLst>
          <pc:docMk/>
          <pc:sldMk cId="437973432" sldId="621"/>
        </pc:sldMkLst>
        <pc:spChg chg="mod">
          <ac:chgData name="Guest User" userId="" providerId="Windows Live" clId="Web-{5F210808-7250-40EA-9BFA-99A8E4212E98}" dt="2024-07-10T19:57:52.344" v="182" actId="20577"/>
          <ac:spMkLst>
            <pc:docMk/>
            <pc:sldMk cId="437973432" sldId="621"/>
            <ac:spMk id="4" creationId="{7F63C07A-4F94-0332-7CA3-15D27365A439}"/>
          </ac:spMkLst>
        </pc:spChg>
      </pc:sldChg>
      <pc:sldChg chg="modSp">
        <pc:chgData name="Guest User" userId="" providerId="Windows Live" clId="Web-{5F210808-7250-40EA-9BFA-99A8E4212E98}" dt="2024-07-10T19:58:04.954" v="189" actId="20577"/>
        <pc:sldMkLst>
          <pc:docMk/>
          <pc:sldMk cId="2047635999" sldId="622"/>
        </pc:sldMkLst>
        <pc:spChg chg="mod">
          <ac:chgData name="Guest User" userId="" providerId="Windows Live" clId="Web-{5F210808-7250-40EA-9BFA-99A8E4212E98}" dt="2024-07-10T19:58:04.954" v="189" actId="20577"/>
          <ac:spMkLst>
            <pc:docMk/>
            <pc:sldMk cId="2047635999" sldId="622"/>
            <ac:spMk id="4" creationId="{7F63C07A-4F94-0332-7CA3-15D27365A439}"/>
          </ac:spMkLst>
        </pc:spChg>
      </pc:sldChg>
    </pc:docChg>
  </pc:docChgLst>
  <pc:docChgLst>
    <pc:chgData name="Texas State Council" userId="fff5deb9db585fc5" providerId="LiveId" clId="{119FEFA6-AAAB-1A48-B335-B02AF8B3A818}"/>
    <pc:docChg chg="addSld modSld sldOrd">
      <pc:chgData name="Texas State Council" userId="fff5deb9db585fc5" providerId="LiveId" clId="{119FEFA6-AAAB-1A48-B335-B02AF8B3A818}" dt="2024-07-10T15:12:17.570" v="10" actId="1440"/>
      <pc:docMkLst>
        <pc:docMk/>
      </pc:docMkLst>
      <pc:sldChg chg="ord">
        <pc:chgData name="Texas State Council" userId="fff5deb9db585fc5" providerId="LiveId" clId="{119FEFA6-AAAB-1A48-B335-B02AF8B3A818}" dt="2024-07-10T14:42:06.449" v="0" actId="1076"/>
        <pc:sldMkLst>
          <pc:docMk/>
          <pc:sldMk cId="3811952279" sldId="484"/>
        </pc:sldMkLst>
      </pc:sldChg>
      <pc:sldChg chg="ord">
        <pc:chgData name="Texas State Council" userId="fff5deb9db585fc5" providerId="LiveId" clId="{119FEFA6-AAAB-1A48-B335-B02AF8B3A818}" dt="2024-07-10T14:42:32.492" v="1" actId="1076"/>
        <pc:sldMkLst>
          <pc:docMk/>
          <pc:sldMk cId="1247504683" sldId="490"/>
        </pc:sldMkLst>
      </pc:sldChg>
      <pc:sldChg chg="addSp modSp new">
        <pc:chgData name="Texas State Council" userId="fff5deb9db585fc5" providerId="LiveId" clId="{119FEFA6-AAAB-1A48-B335-B02AF8B3A818}" dt="2024-07-10T15:12:17.570" v="10" actId="1440"/>
        <pc:sldMkLst>
          <pc:docMk/>
          <pc:sldMk cId="2624126639" sldId="639"/>
        </pc:sldMkLst>
        <pc:picChg chg="add mod">
          <ac:chgData name="Texas State Council" userId="fff5deb9db585fc5" providerId="LiveId" clId="{119FEFA6-AAAB-1A48-B335-B02AF8B3A818}" dt="2024-07-10T15:12:17.570" v="10" actId="1440"/>
          <ac:picMkLst>
            <pc:docMk/>
            <pc:sldMk cId="2624126639" sldId="639"/>
            <ac:picMk id="3" creationId="{0FF5252E-CF1D-4599-D982-B27247343729}"/>
          </ac:picMkLst>
        </pc:picChg>
      </pc:sldChg>
    </pc:docChg>
  </pc:docChgLst>
  <pc:docChgLst>
    <pc:chgData name="Guest User" providerId="Windows Live" clId="Web-{5A64F60F-3432-4FD6-976D-CA2B9D772A30}"/>
    <pc:docChg chg="modSld">
      <pc:chgData name="Guest User" userId="" providerId="Windows Live" clId="Web-{5A64F60F-3432-4FD6-976D-CA2B9D772A30}" dt="2024-07-16T22:50:16.026" v="5" actId="20577"/>
      <pc:docMkLst>
        <pc:docMk/>
      </pc:docMkLst>
      <pc:sldChg chg="modSp">
        <pc:chgData name="Guest User" userId="" providerId="Windows Live" clId="Web-{5A64F60F-3432-4FD6-976D-CA2B9D772A30}" dt="2024-07-16T22:49:41.963" v="3" actId="20577"/>
        <pc:sldMkLst>
          <pc:docMk/>
          <pc:sldMk cId="3059763455" sldId="495"/>
        </pc:sldMkLst>
        <pc:spChg chg="mod">
          <ac:chgData name="Guest User" userId="" providerId="Windows Live" clId="Web-{5A64F60F-3432-4FD6-976D-CA2B9D772A30}" dt="2024-07-16T22:49:41.963" v="3" actId="20577"/>
          <ac:spMkLst>
            <pc:docMk/>
            <pc:sldMk cId="3059763455" sldId="495"/>
            <ac:spMk id="3" creationId="{732410D8-65FA-04BC-6C83-29E9813FFDC1}"/>
          </ac:spMkLst>
        </pc:spChg>
      </pc:sldChg>
      <pc:sldChg chg="modSp">
        <pc:chgData name="Guest User" userId="" providerId="Windows Live" clId="Web-{5A64F60F-3432-4FD6-976D-CA2B9D772A30}" dt="2024-07-16T22:50:16.026" v="5" actId="20577"/>
        <pc:sldMkLst>
          <pc:docMk/>
          <pc:sldMk cId="4018930120" sldId="504"/>
        </pc:sldMkLst>
        <pc:spChg chg="mod">
          <ac:chgData name="Guest User" userId="" providerId="Windows Live" clId="Web-{5A64F60F-3432-4FD6-976D-CA2B9D772A30}" dt="2024-07-16T22:50:16.026" v="5" actId="20577"/>
          <ac:spMkLst>
            <pc:docMk/>
            <pc:sldMk cId="4018930120" sldId="504"/>
            <ac:spMk id="6" creationId="{C0A3006E-98A6-4CA7-7205-FB830FFB24F6}"/>
          </ac:spMkLst>
        </pc:spChg>
      </pc:sldChg>
    </pc:docChg>
  </pc:docChgLst>
  <pc:docChgLst>
    <pc:chgData name="Texas State Council" userId="fff5deb9db585fc5" providerId="Windows Live" clId="Web-{2E0FE165-83B4-4421-AA72-20E1124222BC}"/>
    <pc:docChg chg="addSld delSld modSld sldOrd">
      <pc:chgData name="Texas State Council" userId="fff5deb9db585fc5" providerId="Windows Live" clId="Web-{2E0FE165-83B4-4421-AA72-20E1124222BC}" dt="2024-07-13T23:13:51.081" v="20"/>
      <pc:docMkLst>
        <pc:docMk/>
      </pc:docMkLst>
      <pc:sldChg chg="new del">
        <pc:chgData name="Texas State Council" userId="fff5deb9db585fc5" providerId="Windows Live" clId="Web-{2E0FE165-83B4-4421-AA72-20E1124222BC}" dt="2024-07-13T23:13:18.518" v="18"/>
        <pc:sldMkLst>
          <pc:docMk/>
          <pc:sldMk cId="1568755194" sldId="659"/>
        </pc:sldMkLst>
      </pc:sldChg>
      <pc:sldChg chg="addSp modSp new ord">
        <pc:chgData name="Texas State Council" userId="fff5deb9db585fc5" providerId="Windows Live" clId="Web-{2E0FE165-83B4-4421-AA72-20E1124222BC}" dt="2024-07-13T23:13:51.081" v="20"/>
        <pc:sldMkLst>
          <pc:docMk/>
          <pc:sldMk cId="108479863" sldId="660"/>
        </pc:sldMkLst>
        <pc:spChg chg="mod">
          <ac:chgData name="Texas State Council" userId="fff5deb9db585fc5" providerId="Windows Live" clId="Web-{2E0FE165-83B4-4421-AA72-20E1124222BC}" dt="2024-07-13T23:13:11.346" v="16" actId="14100"/>
          <ac:spMkLst>
            <pc:docMk/>
            <pc:sldMk cId="108479863" sldId="660"/>
            <ac:spMk id="2" creationId="{88828ED9-5784-8A26-7BC1-3017BC4A047E}"/>
          </ac:spMkLst>
        </pc:spChg>
        <pc:picChg chg="add mod">
          <ac:chgData name="Texas State Council" userId="fff5deb9db585fc5" providerId="Windows Live" clId="Web-{2E0FE165-83B4-4421-AA72-20E1124222BC}" dt="2024-07-13T23:13:14.424" v="17" actId="1076"/>
          <ac:picMkLst>
            <pc:docMk/>
            <pc:sldMk cId="108479863" sldId="660"/>
            <ac:picMk id="3" creationId="{8421E120-9CA6-E56B-BD62-F4D17BB0F448}"/>
          </ac:picMkLst>
        </pc:picChg>
      </pc:sldChg>
    </pc:docChg>
  </pc:docChgLst>
  <pc:docChgLst>
    <pc:chgData name="Guest User" providerId="Windows Live" clId="Web-{3D1DAB4C-CCE8-4D7F-85F0-B6CF637E8FDE}"/>
    <pc:docChg chg="modSld">
      <pc:chgData name="Guest User" userId="" providerId="Windows Live" clId="Web-{3D1DAB4C-CCE8-4D7F-85F0-B6CF637E8FDE}" dt="2024-07-16T20:17:33.129" v="8" actId="20577"/>
      <pc:docMkLst>
        <pc:docMk/>
      </pc:docMkLst>
      <pc:sldChg chg="modSp">
        <pc:chgData name="Guest User" userId="" providerId="Windows Live" clId="Web-{3D1DAB4C-CCE8-4D7F-85F0-B6CF637E8FDE}" dt="2024-07-16T20:17:33.129" v="8" actId="20577"/>
        <pc:sldMkLst>
          <pc:docMk/>
          <pc:sldMk cId="3059763455" sldId="495"/>
        </pc:sldMkLst>
        <pc:spChg chg="mod">
          <ac:chgData name="Guest User" userId="" providerId="Windows Live" clId="Web-{3D1DAB4C-CCE8-4D7F-85F0-B6CF637E8FDE}" dt="2024-07-16T20:17:33.129" v="8" actId="20577"/>
          <ac:spMkLst>
            <pc:docMk/>
            <pc:sldMk cId="3059763455" sldId="495"/>
            <ac:spMk id="3" creationId="{732410D8-65FA-04BC-6C83-29E9813FFDC1}"/>
          </ac:spMkLst>
        </pc:spChg>
      </pc:sldChg>
    </pc:docChg>
  </pc:docChgLst>
  <pc:docChgLst>
    <pc:chgData name="Guest User" providerId="Windows Live" clId="Web-{EF0D68A4-402F-4B9B-8D7E-53BEB64FB297}"/>
    <pc:docChg chg="addSld delSld modSld sldOrd">
      <pc:chgData name="Guest User" userId="" providerId="Windows Live" clId="Web-{EF0D68A4-402F-4B9B-8D7E-53BEB64FB297}" dt="2024-07-11T04:04:55.969" v="932" actId="14100"/>
      <pc:docMkLst>
        <pc:docMk/>
      </pc:docMkLst>
      <pc:sldChg chg="addSp delSp modSp">
        <pc:chgData name="Guest User" userId="" providerId="Windows Live" clId="Web-{EF0D68A4-402F-4B9B-8D7E-53BEB64FB297}" dt="2024-07-11T03:51:46.550" v="892" actId="20577"/>
        <pc:sldMkLst>
          <pc:docMk/>
          <pc:sldMk cId="3461654315" sldId="516"/>
        </pc:sldMkLst>
        <pc:spChg chg="mod">
          <ac:chgData name="Guest User" userId="" providerId="Windows Live" clId="Web-{EF0D68A4-402F-4B9B-8D7E-53BEB64FB297}" dt="2024-07-11T03:51:46.550" v="892" actId="20577"/>
          <ac:spMkLst>
            <pc:docMk/>
            <pc:sldMk cId="3461654315" sldId="516"/>
            <ac:spMk id="2" creationId="{01EE8F53-F9FB-1674-C277-3AD6B93CD15F}"/>
          </ac:spMkLst>
        </pc:spChg>
        <pc:spChg chg="mod">
          <ac:chgData name="Guest User" userId="" providerId="Windows Live" clId="Web-{EF0D68A4-402F-4B9B-8D7E-53BEB64FB297}" dt="2024-07-11T03:49:44.609" v="863" actId="20577"/>
          <ac:spMkLst>
            <pc:docMk/>
            <pc:sldMk cId="3461654315" sldId="516"/>
            <ac:spMk id="4" creationId="{33A0425A-7E29-6D92-3954-B8880D75E179}"/>
          </ac:spMkLst>
        </pc:spChg>
        <pc:spChg chg="add mod">
          <ac:chgData name="Guest User" userId="" providerId="Windows Live" clId="Web-{EF0D68A4-402F-4B9B-8D7E-53BEB64FB297}" dt="2024-07-11T03:51:07.002" v="881" actId="20577"/>
          <ac:spMkLst>
            <pc:docMk/>
            <pc:sldMk cId="3461654315" sldId="516"/>
            <ac:spMk id="5" creationId="{C4B065B7-E8BC-08B2-85E8-5259170E5C15}"/>
          </ac:spMkLst>
        </pc:spChg>
        <pc:picChg chg="del mod">
          <ac:chgData name="Guest User" userId="" providerId="Windows Live" clId="Web-{EF0D68A4-402F-4B9B-8D7E-53BEB64FB297}" dt="2024-07-11T03:49:46.859" v="864"/>
          <ac:picMkLst>
            <pc:docMk/>
            <pc:sldMk cId="3461654315" sldId="516"/>
            <ac:picMk id="3" creationId="{F5BEC262-0209-99EB-AE46-687BF5B0E189}"/>
          </ac:picMkLst>
        </pc:picChg>
      </pc:sldChg>
      <pc:sldChg chg="modSp">
        <pc:chgData name="Guest User" userId="" providerId="Windows Live" clId="Web-{EF0D68A4-402F-4B9B-8D7E-53BEB64FB297}" dt="2024-07-11T02:40:47.029" v="17" actId="20577"/>
        <pc:sldMkLst>
          <pc:docMk/>
          <pc:sldMk cId="902064863" sldId="517"/>
        </pc:sldMkLst>
        <pc:spChg chg="mod">
          <ac:chgData name="Guest User" userId="" providerId="Windows Live" clId="Web-{EF0D68A4-402F-4B9B-8D7E-53BEB64FB297}" dt="2024-07-11T02:40:47.029" v="17" actId="20577"/>
          <ac:spMkLst>
            <pc:docMk/>
            <pc:sldMk cId="902064863" sldId="517"/>
            <ac:spMk id="3" creationId="{DB45B348-79C1-F7E3-5A44-D86E580F1236}"/>
          </ac:spMkLst>
        </pc:spChg>
      </pc:sldChg>
      <pc:sldChg chg="modSp">
        <pc:chgData name="Guest User" userId="" providerId="Windows Live" clId="Web-{EF0D68A4-402F-4B9B-8D7E-53BEB64FB297}" dt="2024-07-11T04:04:55.969" v="932" actId="14100"/>
        <pc:sldMkLst>
          <pc:docMk/>
          <pc:sldMk cId="912045884" sldId="561"/>
        </pc:sldMkLst>
        <pc:spChg chg="mod">
          <ac:chgData name="Guest User" userId="" providerId="Windows Live" clId="Web-{EF0D68A4-402F-4B9B-8D7E-53BEB64FB297}" dt="2024-07-11T04:04:55.969" v="932" actId="14100"/>
          <ac:spMkLst>
            <pc:docMk/>
            <pc:sldMk cId="912045884" sldId="561"/>
            <ac:spMk id="4" creationId="{9B7D4802-800C-0125-1D45-9C459AF513CE}"/>
          </ac:spMkLst>
        </pc:spChg>
      </pc:sldChg>
      <pc:sldChg chg="addSp delSp modSp">
        <pc:chgData name="Guest User" userId="" providerId="Windows Live" clId="Web-{EF0D68A4-402F-4B9B-8D7E-53BEB64FB297}" dt="2024-07-11T03:34:16.564" v="565" actId="20577"/>
        <pc:sldMkLst>
          <pc:docMk/>
          <pc:sldMk cId="2671495128" sldId="565"/>
        </pc:sldMkLst>
        <pc:spChg chg="mod">
          <ac:chgData name="Guest User" userId="" providerId="Windows Live" clId="Web-{EF0D68A4-402F-4B9B-8D7E-53BEB64FB297}" dt="2024-07-11T03:33:39.812" v="562" actId="20577"/>
          <ac:spMkLst>
            <pc:docMk/>
            <pc:sldMk cId="2671495128" sldId="565"/>
            <ac:spMk id="2" creationId="{01EE8F53-F9FB-1674-C277-3AD6B93CD15F}"/>
          </ac:spMkLst>
        </pc:spChg>
        <pc:spChg chg="add del mod">
          <ac:chgData name="Guest User" userId="" providerId="Windows Live" clId="Web-{EF0D68A4-402F-4B9B-8D7E-53BEB64FB297}" dt="2024-07-11T02:59:29.663" v="135"/>
          <ac:spMkLst>
            <pc:docMk/>
            <pc:sldMk cId="2671495128" sldId="565"/>
            <ac:spMk id="4" creationId="{0A517CB0-68D7-64FE-28CA-5B1D438363AF}"/>
          </ac:spMkLst>
        </pc:spChg>
        <pc:spChg chg="add mod">
          <ac:chgData name="Guest User" userId="" providerId="Windows Live" clId="Web-{EF0D68A4-402F-4B9B-8D7E-53BEB64FB297}" dt="2024-07-11T03:10:54.091" v="388" actId="1076"/>
          <ac:spMkLst>
            <pc:docMk/>
            <pc:sldMk cId="2671495128" sldId="565"/>
            <ac:spMk id="5" creationId="{018A0D4D-9299-8C55-6E5B-1DBCD190DDFB}"/>
          </ac:spMkLst>
        </pc:spChg>
        <pc:spChg chg="add mod">
          <ac:chgData name="Guest User" userId="" providerId="Windows Live" clId="Web-{EF0D68A4-402F-4B9B-8D7E-53BEB64FB297}" dt="2024-07-11T03:34:16.564" v="565" actId="20577"/>
          <ac:spMkLst>
            <pc:docMk/>
            <pc:sldMk cId="2671495128" sldId="565"/>
            <ac:spMk id="6" creationId="{DBA0697B-ABFF-2737-458B-296181EFF01D}"/>
          </ac:spMkLst>
        </pc:spChg>
        <pc:picChg chg="del mod">
          <ac:chgData name="Guest User" userId="" providerId="Windows Live" clId="Web-{EF0D68A4-402F-4B9B-8D7E-53BEB64FB297}" dt="2024-07-11T03:11:36.546" v="390"/>
          <ac:picMkLst>
            <pc:docMk/>
            <pc:sldMk cId="2671495128" sldId="565"/>
            <ac:picMk id="3" creationId="{FDA5952A-F254-67BC-EC60-0F51B0A67180}"/>
          </ac:picMkLst>
        </pc:picChg>
      </pc:sldChg>
      <pc:sldChg chg="modSp">
        <pc:chgData name="Guest User" userId="" providerId="Windows Live" clId="Web-{EF0D68A4-402F-4B9B-8D7E-53BEB64FB297}" dt="2024-07-11T02:51:06.928" v="126" actId="20577"/>
        <pc:sldMkLst>
          <pc:docMk/>
          <pc:sldMk cId="3542181567" sldId="566"/>
        </pc:sldMkLst>
        <pc:spChg chg="mod">
          <ac:chgData name="Guest User" userId="" providerId="Windows Live" clId="Web-{EF0D68A4-402F-4B9B-8D7E-53BEB64FB297}" dt="2024-07-11T02:51:06.928" v="126" actId="20577"/>
          <ac:spMkLst>
            <pc:docMk/>
            <pc:sldMk cId="3542181567" sldId="566"/>
            <ac:spMk id="4" creationId="{52A23E60-0BC4-72EE-3577-7A07598E378A}"/>
          </ac:spMkLst>
        </pc:spChg>
      </pc:sldChg>
      <pc:sldChg chg="modSp del">
        <pc:chgData name="Guest User" userId="" providerId="Windows Live" clId="Web-{EF0D68A4-402F-4B9B-8D7E-53BEB64FB297}" dt="2024-07-11T02:58:38.356" v="129"/>
        <pc:sldMkLst>
          <pc:docMk/>
          <pc:sldMk cId="864142913" sldId="567"/>
        </pc:sldMkLst>
        <pc:picChg chg="mod">
          <ac:chgData name="Guest User" userId="" providerId="Windows Live" clId="Web-{EF0D68A4-402F-4B9B-8D7E-53BEB64FB297}" dt="2024-07-11T02:56:35.927" v="128" actId="14100"/>
          <ac:picMkLst>
            <pc:docMk/>
            <pc:sldMk cId="864142913" sldId="567"/>
            <ac:picMk id="3" creationId="{4C22BD85-C1AA-4484-F382-DA8A917EF2CD}"/>
          </ac:picMkLst>
        </pc:picChg>
      </pc:sldChg>
      <pc:sldChg chg="modSp">
        <pc:chgData name="Guest User" userId="" providerId="Windows Live" clId="Web-{EF0D68A4-402F-4B9B-8D7E-53BEB64FB297}" dt="2024-07-11T03:17:03.040" v="434" actId="20577"/>
        <pc:sldMkLst>
          <pc:docMk/>
          <pc:sldMk cId="2043081634" sldId="574"/>
        </pc:sldMkLst>
        <pc:spChg chg="mod">
          <ac:chgData name="Guest User" userId="" providerId="Windows Live" clId="Web-{EF0D68A4-402F-4B9B-8D7E-53BEB64FB297}" dt="2024-07-11T03:17:03.040" v="434" actId="20577"/>
          <ac:spMkLst>
            <pc:docMk/>
            <pc:sldMk cId="2043081634" sldId="574"/>
            <ac:spMk id="3" creationId="{1E9C2DCD-0D87-17E7-4AF7-4B4005F27249}"/>
          </ac:spMkLst>
        </pc:spChg>
      </pc:sldChg>
      <pc:sldChg chg="modSp">
        <pc:chgData name="Guest User" userId="" providerId="Windows Live" clId="Web-{EF0D68A4-402F-4B9B-8D7E-53BEB64FB297}" dt="2024-07-11T03:17:58.198" v="435" actId="20577"/>
        <pc:sldMkLst>
          <pc:docMk/>
          <pc:sldMk cId="297578149" sldId="576"/>
        </pc:sldMkLst>
        <pc:spChg chg="mod">
          <ac:chgData name="Guest User" userId="" providerId="Windows Live" clId="Web-{EF0D68A4-402F-4B9B-8D7E-53BEB64FB297}" dt="2024-07-11T03:17:58.198" v="435" actId="20577"/>
          <ac:spMkLst>
            <pc:docMk/>
            <pc:sldMk cId="297578149" sldId="576"/>
            <ac:spMk id="7" creationId="{5550D66C-13BB-3B95-BE0C-660A5AFC9F70}"/>
          </ac:spMkLst>
        </pc:spChg>
      </pc:sldChg>
      <pc:sldChg chg="modSp">
        <pc:chgData name="Guest User" userId="" providerId="Windows Live" clId="Web-{EF0D68A4-402F-4B9B-8D7E-53BEB64FB297}" dt="2024-07-11T03:19:30.967" v="440" actId="20577"/>
        <pc:sldMkLst>
          <pc:docMk/>
          <pc:sldMk cId="2937058072" sldId="578"/>
        </pc:sldMkLst>
        <pc:spChg chg="mod">
          <ac:chgData name="Guest User" userId="" providerId="Windows Live" clId="Web-{EF0D68A4-402F-4B9B-8D7E-53BEB64FB297}" dt="2024-07-11T03:19:30.967" v="440" actId="20577"/>
          <ac:spMkLst>
            <pc:docMk/>
            <pc:sldMk cId="2937058072" sldId="578"/>
            <ac:spMk id="3" creationId="{05990FC8-57E6-D044-FAAF-EE787DB1D7AF}"/>
          </ac:spMkLst>
        </pc:spChg>
      </pc:sldChg>
      <pc:sldChg chg="modSp">
        <pc:chgData name="Guest User" userId="" providerId="Windows Live" clId="Web-{EF0D68A4-402F-4B9B-8D7E-53BEB64FB297}" dt="2024-07-11T03:19:01.091" v="439" actId="20577"/>
        <pc:sldMkLst>
          <pc:docMk/>
          <pc:sldMk cId="2418694890" sldId="579"/>
        </pc:sldMkLst>
        <pc:spChg chg="mod">
          <ac:chgData name="Guest User" userId="" providerId="Windows Live" clId="Web-{EF0D68A4-402F-4B9B-8D7E-53BEB64FB297}" dt="2024-07-11T03:19:01.091" v="439" actId="20577"/>
          <ac:spMkLst>
            <pc:docMk/>
            <pc:sldMk cId="2418694890" sldId="579"/>
            <ac:spMk id="3" creationId="{C2B7FE56-F070-AD65-3EE7-5F3258B419EB}"/>
          </ac:spMkLst>
        </pc:spChg>
      </pc:sldChg>
      <pc:sldChg chg="modSp">
        <pc:chgData name="Guest User" userId="" providerId="Windows Live" clId="Web-{EF0D68A4-402F-4B9B-8D7E-53BEB64FB297}" dt="2024-07-11T03:18:42.075" v="437" actId="20577"/>
        <pc:sldMkLst>
          <pc:docMk/>
          <pc:sldMk cId="1497200619" sldId="580"/>
        </pc:sldMkLst>
        <pc:spChg chg="mod">
          <ac:chgData name="Guest User" userId="" providerId="Windows Live" clId="Web-{EF0D68A4-402F-4B9B-8D7E-53BEB64FB297}" dt="2024-07-11T03:18:42.075" v="437" actId="20577"/>
          <ac:spMkLst>
            <pc:docMk/>
            <pc:sldMk cId="1497200619" sldId="580"/>
            <ac:spMk id="4" creationId="{36F997CA-2AEF-9919-4B04-9D8D6746FC24}"/>
          </ac:spMkLst>
        </pc:spChg>
      </pc:sldChg>
      <pc:sldChg chg="modSp">
        <pc:chgData name="Guest User" userId="" providerId="Windows Live" clId="Web-{EF0D68A4-402F-4B9B-8D7E-53BEB64FB297}" dt="2024-07-11T03:21:29.315" v="443" actId="20577"/>
        <pc:sldMkLst>
          <pc:docMk/>
          <pc:sldMk cId="1423699943" sldId="589"/>
        </pc:sldMkLst>
        <pc:spChg chg="mod">
          <ac:chgData name="Guest User" userId="" providerId="Windows Live" clId="Web-{EF0D68A4-402F-4B9B-8D7E-53BEB64FB297}" dt="2024-07-11T03:21:29.315" v="443" actId="20577"/>
          <ac:spMkLst>
            <pc:docMk/>
            <pc:sldMk cId="1423699943" sldId="589"/>
            <ac:spMk id="3" creationId="{AEA73931-BF41-D1AF-8C21-5F8A3B91B22E}"/>
          </ac:spMkLst>
        </pc:spChg>
      </pc:sldChg>
      <pc:sldChg chg="modSp">
        <pc:chgData name="Guest User" userId="" providerId="Windows Live" clId="Web-{EF0D68A4-402F-4B9B-8D7E-53BEB64FB297}" dt="2024-07-11T03:21:57.315" v="444" actId="20577"/>
        <pc:sldMkLst>
          <pc:docMk/>
          <pc:sldMk cId="10280497" sldId="590"/>
        </pc:sldMkLst>
        <pc:spChg chg="mod">
          <ac:chgData name="Guest User" userId="" providerId="Windows Live" clId="Web-{EF0D68A4-402F-4B9B-8D7E-53BEB64FB297}" dt="2024-07-11T03:21:57.315" v="444" actId="20577"/>
          <ac:spMkLst>
            <pc:docMk/>
            <pc:sldMk cId="10280497" sldId="590"/>
            <ac:spMk id="3" creationId="{EFEDCEC1-3341-C5CE-7C1A-C335AB29B11B}"/>
          </ac:spMkLst>
        </pc:spChg>
      </pc:sldChg>
      <pc:sldChg chg="modSp">
        <pc:chgData name="Guest User" userId="" providerId="Windows Live" clId="Web-{EF0D68A4-402F-4B9B-8D7E-53BEB64FB297}" dt="2024-07-11T03:30:04.696" v="519" actId="20577"/>
        <pc:sldMkLst>
          <pc:docMk/>
          <pc:sldMk cId="3795008699" sldId="592"/>
        </pc:sldMkLst>
        <pc:spChg chg="mod">
          <ac:chgData name="Guest User" userId="" providerId="Windows Live" clId="Web-{EF0D68A4-402F-4B9B-8D7E-53BEB64FB297}" dt="2024-07-11T03:30:04.696" v="519" actId="20577"/>
          <ac:spMkLst>
            <pc:docMk/>
            <pc:sldMk cId="3795008699" sldId="592"/>
            <ac:spMk id="2" creationId="{01EE8F53-F9FB-1674-C277-3AD6B93CD15F}"/>
          </ac:spMkLst>
        </pc:spChg>
        <pc:spChg chg="mod">
          <ac:chgData name="Guest User" userId="" providerId="Windows Live" clId="Web-{EF0D68A4-402F-4B9B-8D7E-53BEB64FB297}" dt="2024-07-11T03:27:13.075" v="508" actId="20577"/>
          <ac:spMkLst>
            <pc:docMk/>
            <pc:sldMk cId="3795008699" sldId="592"/>
            <ac:spMk id="3" creationId="{E54754CF-C9F8-5A4B-E8E1-DBB67E8152BB}"/>
          </ac:spMkLst>
        </pc:spChg>
      </pc:sldChg>
      <pc:sldChg chg="modSp">
        <pc:chgData name="Guest User" userId="" providerId="Windows Live" clId="Web-{EF0D68A4-402F-4B9B-8D7E-53BEB64FB297}" dt="2024-07-11T03:31:59.669" v="539" actId="1076"/>
        <pc:sldMkLst>
          <pc:docMk/>
          <pc:sldMk cId="2255488608" sldId="593"/>
        </pc:sldMkLst>
        <pc:spChg chg="mod">
          <ac:chgData name="Guest User" userId="" providerId="Windows Live" clId="Web-{EF0D68A4-402F-4B9B-8D7E-53BEB64FB297}" dt="2024-07-11T03:31:45.746" v="538" actId="14100"/>
          <ac:spMkLst>
            <pc:docMk/>
            <pc:sldMk cId="2255488608" sldId="593"/>
            <ac:spMk id="2" creationId="{01EE8F53-F9FB-1674-C277-3AD6B93CD15F}"/>
          </ac:spMkLst>
        </pc:spChg>
        <pc:spChg chg="mod">
          <ac:chgData name="Guest User" userId="" providerId="Windows Live" clId="Web-{EF0D68A4-402F-4B9B-8D7E-53BEB64FB297}" dt="2024-07-11T03:31:59.669" v="539" actId="1076"/>
          <ac:spMkLst>
            <pc:docMk/>
            <pc:sldMk cId="2255488608" sldId="593"/>
            <ac:spMk id="3" creationId="{A91CCD32-526B-F2A6-488E-735C8799C428}"/>
          </ac:spMkLst>
        </pc:spChg>
      </pc:sldChg>
      <pc:sldChg chg="modSp ord">
        <pc:chgData name="Guest User" userId="" providerId="Windows Live" clId="Web-{EF0D68A4-402F-4B9B-8D7E-53BEB64FB297}" dt="2024-07-11T02:43:15.127" v="41" actId="20577"/>
        <pc:sldMkLst>
          <pc:docMk/>
          <pc:sldMk cId="434363360" sldId="609"/>
        </pc:sldMkLst>
        <pc:spChg chg="mod">
          <ac:chgData name="Guest User" userId="" providerId="Windows Live" clId="Web-{EF0D68A4-402F-4B9B-8D7E-53BEB64FB297}" dt="2024-07-11T02:43:15.127" v="41" actId="20577"/>
          <ac:spMkLst>
            <pc:docMk/>
            <pc:sldMk cId="434363360" sldId="609"/>
            <ac:spMk id="6" creationId="{CABFC0DF-5307-D92B-204B-D45AAE165368}"/>
          </ac:spMkLst>
        </pc:spChg>
      </pc:sldChg>
      <pc:sldChg chg="modSp add replId">
        <pc:chgData name="Guest User" userId="" providerId="Windows Live" clId="Web-{EF0D68A4-402F-4B9B-8D7E-53BEB64FB297}" dt="2024-07-11T03:16:11.742" v="419" actId="14100"/>
        <pc:sldMkLst>
          <pc:docMk/>
          <pc:sldMk cId="692711147" sldId="654"/>
        </pc:sldMkLst>
        <pc:picChg chg="mod">
          <ac:chgData name="Guest User" userId="" providerId="Windows Live" clId="Web-{EF0D68A4-402F-4B9B-8D7E-53BEB64FB297}" dt="2024-07-11T03:16:11.742" v="419" actId="14100"/>
          <ac:picMkLst>
            <pc:docMk/>
            <pc:sldMk cId="692711147" sldId="654"/>
            <ac:picMk id="3" creationId="{FDA5952A-F254-67BC-EC60-0F51B0A67180}"/>
          </ac:picMkLst>
        </pc:picChg>
      </pc:sldChg>
      <pc:sldChg chg="modSp add ord replId">
        <pc:chgData name="Guest User" userId="" providerId="Windows Live" clId="Web-{EF0D68A4-402F-4B9B-8D7E-53BEB64FB297}" dt="2024-07-11T03:53:25.053" v="902" actId="20577"/>
        <pc:sldMkLst>
          <pc:docMk/>
          <pc:sldMk cId="288765322" sldId="655"/>
        </pc:sldMkLst>
        <pc:spChg chg="mod">
          <ac:chgData name="Guest User" userId="" providerId="Windows Live" clId="Web-{EF0D68A4-402F-4B9B-8D7E-53BEB64FB297}" dt="2024-07-11T03:53:25.053" v="902" actId="20577"/>
          <ac:spMkLst>
            <pc:docMk/>
            <pc:sldMk cId="288765322" sldId="655"/>
            <ac:spMk id="4" creationId="{33A0425A-7E29-6D92-3954-B8880D75E179}"/>
          </ac:spMkLst>
        </pc:spChg>
      </pc:sldChg>
    </pc:docChg>
  </pc:docChgLst>
  <pc:docChgLst>
    <pc:chgData name="Chad Sandwell" userId="f48929c615111abc" providerId="Windows Live" clId="Web-{7D5A236D-6B68-4C2C-831C-820BAFAF875F}"/>
    <pc:docChg chg="addSld modSld">
      <pc:chgData name="Chad Sandwell" userId="f48929c615111abc" providerId="Windows Live" clId="Web-{7D5A236D-6B68-4C2C-831C-820BAFAF875F}" dt="2024-07-10T14:50:54.284" v="65" actId="20577"/>
      <pc:docMkLst>
        <pc:docMk/>
      </pc:docMkLst>
      <pc:sldChg chg="addSp delSp modSp add replId">
        <pc:chgData name="Chad Sandwell" userId="f48929c615111abc" providerId="Windows Live" clId="Web-{7D5A236D-6B68-4C2C-831C-820BAFAF875F}" dt="2024-07-10T14:35:13.023" v="13"/>
        <pc:sldMkLst>
          <pc:docMk/>
          <pc:sldMk cId="1788987201" sldId="623"/>
        </pc:sldMkLst>
        <pc:spChg chg="del">
          <ac:chgData name="Chad Sandwell" userId="f48929c615111abc" providerId="Windows Live" clId="Web-{7D5A236D-6B68-4C2C-831C-820BAFAF875F}" dt="2024-07-10T14:34:39.350" v="11"/>
          <ac:spMkLst>
            <pc:docMk/>
            <pc:sldMk cId="1788987201" sldId="623"/>
            <ac:spMk id="2" creationId="{01EE8F53-F9FB-1674-C277-3AD6B93CD15F}"/>
          </ac:spMkLst>
        </pc:spChg>
        <pc:spChg chg="add del mod">
          <ac:chgData name="Chad Sandwell" userId="f48929c615111abc" providerId="Windows Live" clId="Web-{7D5A236D-6B68-4C2C-831C-820BAFAF875F}" dt="2024-07-10T14:34:54.413" v="12"/>
          <ac:spMkLst>
            <pc:docMk/>
            <pc:sldMk cId="1788987201" sldId="623"/>
            <ac:spMk id="4" creationId="{275B8FD5-BD5E-68CF-21F4-722EA563916F}"/>
          </ac:spMkLst>
        </pc:spChg>
        <pc:spChg chg="add">
          <ac:chgData name="Chad Sandwell" userId="f48929c615111abc" providerId="Windows Live" clId="Web-{7D5A236D-6B68-4C2C-831C-820BAFAF875F}" dt="2024-07-10T14:35:13.023" v="13"/>
          <ac:spMkLst>
            <pc:docMk/>
            <pc:sldMk cId="1788987201" sldId="623"/>
            <ac:spMk id="6" creationId="{FF63F50C-5ED3-51A3-20A1-349BC41D3AEB}"/>
          </ac:spMkLst>
        </pc:spChg>
        <pc:spChg chg="add">
          <ac:chgData name="Chad Sandwell" userId="f48929c615111abc" providerId="Windows Live" clId="Web-{7D5A236D-6B68-4C2C-831C-820BAFAF875F}" dt="2024-07-10T14:35:13.023" v="13"/>
          <ac:spMkLst>
            <pc:docMk/>
            <pc:sldMk cId="1788987201" sldId="623"/>
            <ac:spMk id="7" creationId="{CEC85CED-1B74-4F91-5789-60D1EE86A0E3}"/>
          </ac:spMkLst>
        </pc:spChg>
        <pc:picChg chg="add">
          <ac:chgData name="Chad Sandwell" userId="f48929c615111abc" providerId="Windows Live" clId="Web-{7D5A236D-6B68-4C2C-831C-820BAFAF875F}" dt="2024-07-10T14:35:13.023" v="13"/>
          <ac:picMkLst>
            <pc:docMk/>
            <pc:sldMk cId="1788987201" sldId="623"/>
            <ac:picMk id="5" creationId="{DDF6F774-80E9-DBA8-3C36-552BF50CA4DE}"/>
          </ac:picMkLst>
        </pc:picChg>
      </pc:sldChg>
      <pc:sldChg chg="addSp delSp modSp add replId">
        <pc:chgData name="Chad Sandwell" userId="f48929c615111abc" providerId="Windows Live" clId="Web-{7D5A236D-6B68-4C2C-831C-820BAFAF875F}" dt="2024-07-10T14:36:10.915" v="16"/>
        <pc:sldMkLst>
          <pc:docMk/>
          <pc:sldMk cId="1065826572" sldId="624"/>
        </pc:sldMkLst>
        <pc:spChg chg="del">
          <ac:chgData name="Chad Sandwell" userId="f48929c615111abc" providerId="Windows Live" clId="Web-{7D5A236D-6B68-4C2C-831C-820BAFAF875F}" dt="2024-07-10T14:35:28.992" v="14"/>
          <ac:spMkLst>
            <pc:docMk/>
            <pc:sldMk cId="1065826572" sldId="624"/>
            <ac:spMk id="2" creationId="{01EE8F53-F9FB-1674-C277-3AD6B93CD15F}"/>
          </ac:spMkLst>
        </pc:spChg>
        <pc:spChg chg="add del mod">
          <ac:chgData name="Chad Sandwell" userId="f48929c615111abc" providerId="Windows Live" clId="Web-{7D5A236D-6B68-4C2C-831C-820BAFAF875F}" dt="2024-07-10T14:35:34.320" v="15"/>
          <ac:spMkLst>
            <pc:docMk/>
            <pc:sldMk cId="1065826572" sldId="624"/>
            <ac:spMk id="4" creationId="{62394EE1-271B-6011-3728-186C420F80C8}"/>
          </ac:spMkLst>
        </pc:spChg>
        <pc:spChg chg="add">
          <ac:chgData name="Chad Sandwell" userId="f48929c615111abc" providerId="Windows Live" clId="Web-{7D5A236D-6B68-4C2C-831C-820BAFAF875F}" dt="2024-07-10T14:36:10.915" v="16"/>
          <ac:spMkLst>
            <pc:docMk/>
            <pc:sldMk cId="1065826572" sldId="624"/>
            <ac:spMk id="6" creationId="{FF63F50C-5ED3-51A3-20A1-349BC41D3AEB}"/>
          </ac:spMkLst>
        </pc:spChg>
        <pc:spChg chg="add">
          <ac:chgData name="Chad Sandwell" userId="f48929c615111abc" providerId="Windows Live" clId="Web-{7D5A236D-6B68-4C2C-831C-820BAFAF875F}" dt="2024-07-10T14:36:10.915" v="16"/>
          <ac:spMkLst>
            <pc:docMk/>
            <pc:sldMk cId="1065826572" sldId="624"/>
            <ac:spMk id="7" creationId="{CEC85CED-1B74-4F91-5789-60D1EE86A0E3}"/>
          </ac:spMkLst>
        </pc:spChg>
        <pc:spChg chg="add">
          <ac:chgData name="Chad Sandwell" userId="f48929c615111abc" providerId="Windows Live" clId="Web-{7D5A236D-6B68-4C2C-831C-820BAFAF875F}" dt="2024-07-10T14:36:10.915" v="16"/>
          <ac:spMkLst>
            <pc:docMk/>
            <pc:sldMk cId="1065826572" sldId="624"/>
            <ac:spMk id="9" creationId="{933526A7-4C85-789B-350F-4867EE15597F}"/>
          </ac:spMkLst>
        </pc:spChg>
        <pc:spChg chg="add">
          <ac:chgData name="Chad Sandwell" userId="f48929c615111abc" providerId="Windows Live" clId="Web-{7D5A236D-6B68-4C2C-831C-820BAFAF875F}" dt="2024-07-10T14:36:10.915" v="16"/>
          <ac:spMkLst>
            <pc:docMk/>
            <pc:sldMk cId="1065826572" sldId="624"/>
            <ac:spMk id="10" creationId="{F1DE6AE2-9858-5C32-DC4B-DF58037CF755}"/>
          </ac:spMkLst>
        </pc:spChg>
        <pc:picChg chg="add">
          <ac:chgData name="Chad Sandwell" userId="f48929c615111abc" providerId="Windows Live" clId="Web-{7D5A236D-6B68-4C2C-831C-820BAFAF875F}" dt="2024-07-10T14:36:10.915" v="16"/>
          <ac:picMkLst>
            <pc:docMk/>
            <pc:sldMk cId="1065826572" sldId="624"/>
            <ac:picMk id="5" creationId="{DDF6F774-80E9-DBA8-3C36-552BF50CA4DE}"/>
          </ac:picMkLst>
        </pc:picChg>
        <pc:picChg chg="add">
          <ac:chgData name="Chad Sandwell" userId="f48929c615111abc" providerId="Windows Live" clId="Web-{7D5A236D-6B68-4C2C-831C-820BAFAF875F}" dt="2024-07-10T14:36:10.915" v="16"/>
          <ac:picMkLst>
            <pc:docMk/>
            <pc:sldMk cId="1065826572" sldId="624"/>
            <ac:picMk id="8" creationId="{CB83A829-EA36-8DDA-23D4-56049B22A51E}"/>
          </ac:picMkLst>
        </pc:picChg>
      </pc:sldChg>
      <pc:sldChg chg="addSp delSp modSp add replId">
        <pc:chgData name="Chad Sandwell" userId="f48929c615111abc" providerId="Windows Live" clId="Web-{7D5A236D-6B68-4C2C-831C-820BAFAF875F}" dt="2024-07-10T14:37:10.401" v="19"/>
        <pc:sldMkLst>
          <pc:docMk/>
          <pc:sldMk cId="4108603111" sldId="625"/>
        </pc:sldMkLst>
        <pc:spChg chg="del">
          <ac:chgData name="Chad Sandwell" userId="f48929c615111abc" providerId="Windows Live" clId="Web-{7D5A236D-6B68-4C2C-831C-820BAFAF875F}" dt="2024-07-10T14:36:28.587" v="17"/>
          <ac:spMkLst>
            <pc:docMk/>
            <pc:sldMk cId="4108603111" sldId="625"/>
            <ac:spMk id="2" creationId="{01EE8F53-F9FB-1674-C277-3AD6B93CD15F}"/>
          </ac:spMkLst>
        </pc:spChg>
        <pc:spChg chg="add del mod">
          <ac:chgData name="Chad Sandwell" userId="f48929c615111abc" providerId="Windows Live" clId="Web-{7D5A236D-6B68-4C2C-831C-820BAFAF875F}" dt="2024-07-10T14:36:31.165" v="18"/>
          <ac:spMkLst>
            <pc:docMk/>
            <pc:sldMk cId="4108603111" sldId="625"/>
            <ac:spMk id="4" creationId="{81B4D16C-FB6D-30BA-FC86-D1D80DD09111}"/>
          </ac:spMkLst>
        </pc:spChg>
        <pc:spChg chg="add">
          <ac:chgData name="Chad Sandwell" userId="f48929c615111abc" providerId="Windows Live" clId="Web-{7D5A236D-6B68-4C2C-831C-820BAFAF875F}" dt="2024-07-10T14:37:10.401" v="19"/>
          <ac:spMkLst>
            <pc:docMk/>
            <pc:sldMk cId="4108603111" sldId="625"/>
            <ac:spMk id="10" creationId="{FF31ECD6-CC9E-AAC9-4A59-B0BAFA957420}"/>
          </ac:spMkLst>
        </pc:spChg>
        <pc:spChg chg="add">
          <ac:chgData name="Chad Sandwell" userId="f48929c615111abc" providerId="Windows Live" clId="Web-{7D5A236D-6B68-4C2C-831C-820BAFAF875F}" dt="2024-07-10T14:37:10.401" v="19"/>
          <ac:spMkLst>
            <pc:docMk/>
            <pc:sldMk cId="4108603111" sldId="625"/>
            <ac:spMk id="11" creationId="{3E6502E5-15E9-DF50-CE00-D08E8A48520B}"/>
          </ac:spMkLst>
        </pc:spChg>
        <pc:spChg chg="add">
          <ac:chgData name="Chad Sandwell" userId="f48929c615111abc" providerId="Windows Live" clId="Web-{7D5A236D-6B68-4C2C-831C-820BAFAF875F}" dt="2024-07-10T14:37:10.401" v="19"/>
          <ac:spMkLst>
            <pc:docMk/>
            <pc:sldMk cId="4108603111" sldId="625"/>
            <ac:spMk id="12" creationId="{4C96A79C-69F5-F8E4-4E1D-FA0BF31348FF}"/>
          </ac:spMkLst>
        </pc:spChg>
        <pc:spChg chg="add">
          <ac:chgData name="Chad Sandwell" userId="f48929c615111abc" providerId="Windows Live" clId="Web-{7D5A236D-6B68-4C2C-831C-820BAFAF875F}" dt="2024-07-10T14:37:10.401" v="19"/>
          <ac:spMkLst>
            <pc:docMk/>
            <pc:sldMk cId="4108603111" sldId="625"/>
            <ac:spMk id="13" creationId="{88D9D951-378B-CB4F-0BF9-8D448F1A543F}"/>
          </ac:spMkLst>
        </pc:spChg>
        <pc:spChg chg="add">
          <ac:chgData name="Chad Sandwell" userId="f48929c615111abc" providerId="Windows Live" clId="Web-{7D5A236D-6B68-4C2C-831C-820BAFAF875F}" dt="2024-07-10T14:37:10.401" v="19"/>
          <ac:spMkLst>
            <pc:docMk/>
            <pc:sldMk cId="4108603111" sldId="625"/>
            <ac:spMk id="14" creationId="{4785F3E5-F37F-CFAF-E2C9-AB3B67ECD41C}"/>
          </ac:spMkLst>
        </pc:spChg>
        <pc:spChg chg="add">
          <ac:chgData name="Chad Sandwell" userId="f48929c615111abc" providerId="Windows Live" clId="Web-{7D5A236D-6B68-4C2C-831C-820BAFAF875F}" dt="2024-07-10T14:37:10.401" v="19"/>
          <ac:spMkLst>
            <pc:docMk/>
            <pc:sldMk cId="4108603111" sldId="625"/>
            <ac:spMk id="15" creationId="{F44D360A-9DEC-4570-5076-CD993B5071B4}"/>
          </ac:spMkLst>
        </pc:spChg>
        <pc:spChg chg="add">
          <ac:chgData name="Chad Sandwell" userId="f48929c615111abc" providerId="Windows Live" clId="Web-{7D5A236D-6B68-4C2C-831C-820BAFAF875F}" dt="2024-07-10T14:37:10.401" v="19"/>
          <ac:spMkLst>
            <pc:docMk/>
            <pc:sldMk cId="4108603111" sldId="625"/>
            <ac:spMk id="16" creationId="{FAE3E1EC-2F3A-F707-0852-660DAEFAD707}"/>
          </ac:spMkLst>
        </pc:spChg>
        <pc:spChg chg="add">
          <ac:chgData name="Chad Sandwell" userId="f48929c615111abc" providerId="Windows Live" clId="Web-{7D5A236D-6B68-4C2C-831C-820BAFAF875F}" dt="2024-07-10T14:37:10.401" v="19"/>
          <ac:spMkLst>
            <pc:docMk/>
            <pc:sldMk cId="4108603111" sldId="625"/>
            <ac:spMk id="17" creationId="{5F8FD1BC-966C-9813-CDEA-B933BD372FA5}"/>
          </ac:spMkLst>
        </pc:spChg>
        <pc:spChg chg="add">
          <ac:chgData name="Chad Sandwell" userId="f48929c615111abc" providerId="Windows Live" clId="Web-{7D5A236D-6B68-4C2C-831C-820BAFAF875F}" dt="2024-07-10T14:37:10.401" v="19"/>
          <ac:spMkLst>
            <pc:docMk/>
            <pc:sldMk cId="4108603111" sldId="625"/>
            <ac:spMk id="18" creationId="{460A6E85-2874-E13F-B0EB-FDF019D570DB}"/>
          </ac:spMkLst>
        </pc:spChg>
        <pc:spChg chg="add">
          <ac:chgData name="Chad Sandwell" userId="f48929c615111abc" providerId="Windows Live" clId="Web-{7D5A236D-6B68-4C2C-831C-820BAFAF875F}" dt="2024-07-10T14:37:10.401" v="19"/>
          <ac:spMkLst>
            <pc:docMk/>
            <pc:sldMk cId="4108603111" sldId="625"/>
            <ac:spMk id="19" creationId="{E2E1A7C1-0B2C-5785-9FA1-14D24C9532BB}"/>
          </ac:spMkLst>
        </pc:spChg>
        <pc:spChg chg="add">
          <ac:chgData name="Chad Sandwell" userId="f48929c615111abc" providerId="Windows Live" clId="Web-{7D5A236D-6B68-4C2C-831C-820BAFAF875F}" dt="2024-07-10T14:37:10.401" v="19"/>
          <ac:spMkLst>
            <pc:docMk/>
            <pc:sldMk cId="4108603111" sldId="625"/>
            <ac:spMk id="20" creationId="{C046C05C-B8F5-95E0-B142-01AD201D82C0}"/>
          </ac:spMkLst>
        </pc:spChg>
        <pc:picChg chg="add">
          <ac:chgData name="Chad Sandwell" userId="f48929c615111abc" providerId="Windows Live" clId="Web-{7D5A236D-6B68-4C2C-831C-820BAFAF875F}" dt="2024-07-10T14:37:10.401" v="19"/>
          <ac:picMkLst>
            <pc:docMk/>
            <pc:sldMk cId="4108603111" sldId="625"/>
            <ac:picMk id="5" creationId="{912F25D2-B543-7BBF-5AA7-1BD0079D199B}"/>
          </ac:picMkLst>
        </pc:picChg>
        <pc:picChg chg="add">
          <ac:chgData name="Chad Sandwell" userId="f48929c615111abc" providerId="Windows Live" clId="Web-{7D5A236D-6B68-4C2C-831C-820BAFAF875F}" dt="2024-07-10T14:37:10.401" v="19"/>
          <ac:picMkLst>
            <pc:docMk/>
            <pc:sldMk cId="4108603111" sldId="625"/>
            <ac:picMk id="6" creationId="{E65B3D6E-5E18-67B9-FFC3-3F13E6A16BFC}"/>
          </ac:picMkLst>
        </pc:picChg>
        <pc:picChg chg="add">
          <ac:chgData name="Chad Sandwell" userId="f48929c615111abc" providerId="Windows Live" clId="Web-{7D5A236D-6B68-4C2C-831C-820BAFAF875F}" dt="2024-07-10T14:37:10.401" v="19"/>
          <ac:picMkLst>
            <pc:docMk/>
            <pc:sldMk cId="4108603111" sldId="625"/>
            <ac:picMk id="7" creationId="{9B930A95-E65E-0B4B-3E84-7E15BF8CCF9E}"/>
          </ac:picMkLst>
        </pc:picChg>
        <pc:picChg chg="add">
          <ac:chgData name="Chad Sandwell" userId="f48929c615111abc" providerId="Windows Live" clId="Web-{7D5A236D-6B68-4C2C-831C-820BAFAF875F}" dt="2024-07-10T14:37:10.401" v="19"/>
          <ac:picMkLst>
            <pc:docMk/>
            <pc:sldMk cId="4108603111" sldId="625"/>
            <ac:picMk id="8" creationId="{10F19AC8-0C72-65F2-B623-D406A990059A}"/>
          </ac:picMkLst>
        </pc:picChg>
        <pc:picChg chg="add">
          <ac:chgData name="Chad Sandwell" userId="f48929c615111abc" providerId="Windows Live" clId="Web-{7D5A236D-6B68-4C2C-831C-820BAFAF875F}" dt="2024-07-10T14:37:10.401" v="19"/>
          <ac:picMkLst>
            <pc:docMk/>
            <pc:sldMk cId="4108603111" sldId="625"/>
            <ac:picMk id="9" creationId="{243DD83E-56BB-D41F-2373-AA264C33F60F}"/>
          </ac:picMkLst>
        </pc:picChg>
      </pc:sldChg>
      <pc:sldChg chg="addSp delSp modSp add replId">
        <pc:chgData name="Chad Sandwell" userId="f48929c615111abc" providerId="Windows Live" clId="Web-{7D5A236D-6B68-4C2C-831C-820BAFAF875F}" dt="2024-07-10T14:37:49.949" v="22"/>
        <pc:sldMkLst>
          <pc:docMk/>
          <pc:sldMk cId="4032958158" sldId="626"/>
        </pc:sldMkLst>
        <pc:spChg chg="del">
          <ac:chgData name="Chad Sandwell" userId="f48929c615111abc" providerId="Windows Live" clId="Web-{7D5A236D-6B68-4C2C-831C-820BAFAF875F}" dt="2024-07-10T14:37:28.933" v="20"/>
          <ac:spMkLst>
            <pc:docMk/>
            <pc:sldMk cId="4032958158" sldId="626"/>
            <ac:spMk id="2" creationId="{01EE8F53-F9FB-1674-C277-3AD6B93CD15F}"/>
          </ac:spMkLst>
        </pc:spChg>
        <pc:spChg chg="add del mod">
          <ac:chgData name="Chad Sandwell" userId="f48929c615111abc" providerId="Windows Live" clId="Web-{7D5A236D-6B68-4C2C-831C-820BAFAF875F}" dt="2024-07-10T14:37:35.589" v="21"/>
          <ac:spMkLst>
            <pc:docMk/>
            <pc:sldMk cId="4032958158" sldId="626"/>
            <ac:spMk id="4" creationId="{CC714581-22EF-4822-B62E-4D0EDC5E64E1}"/>
          </ac:spMkLst>
        </pc:spChg>
        <pc:spChg chg="add">
          <ac:chgData name="Chad Sandwell" userId="f48929c615111abc" providerId="Windows Live" clId="Web-{7D5A236D-6B68-4C2C-831C-820BAFAF875F}" dt="2024-07-10T14:37:49.949" v="22"/>
          <ac:spMkLst>
            <pc:docMk/>
            <pc:sldMk cId="4032958158" sldId="626"/>
            <ac:spMk id="6" creationId="{FF63F50C-5ED3-51A3-20A1-349BC41D3AEB}"/>
          </ac:spMkLst>
        </pc:spChg>
        <pc:spChg chg="add">
          <ac:chgData name="Chad Sandwell" userId="f48929c615111abc" providerId="Windows Live" clId="Web-{7D5A236D-6B68-4C2C-831C-820BAFAF875F}" dt="2024-07-10T14:37:49.949" v="22"/>
          <ac:spMkLst>
            <pc:docMk/>
            <pc:sldMk cId="4032958158" sldId="626"/>
            <ac:spMk id="7" creationId="{CEC85CED-1B74-4F91-5789-60D1EE86A0E3}"/>
          </ac:spMkLst>
        </pc:spChg>
        <pc:picChg chg="add">
          <ac:chgData name="Chad Sandwell" userId="f48929c615111abc" providerId="Windows Live" clId="Web-{7D5A236D-6B68-4C2C-831C-820BAFAF875F}" dt="2024-07-10T14:37:49.949" v="22"/>
          <ac:picMkLst>
            <pc:docMk/>
            <pc:sldMk cId="4032958158" sldId="626"/>
            <ac:picMk id="5" creationId="{DDF6F774-80E9-DBA8-3C36-552BF50CA4DE}"/>
          </ac:picMkLst>
        </pc:picChg>
      </pc:sldChg>
      <pc:sldChg chg="addSp delSp modSp add replId">
        <pc:chgData name="Chad Sandwell" userId="f48929c615111abc" providerId="Windows Live" clId="Web-{7D5A236D-6B68-4C2C-831C-820BAFAF875F}" dt="2024-07-10T14:38:43.701" v="25"/>
        <pc:sldMkLst>
          <pc:docMk/>
          <pc:sldMk cId="1238160306" sldId="627"/>
        </pc:sldMkLst>
        <pc:spChg chg="del">
          <ac:chgData name="Chad Sandwell" userId="f48929c615111abc" providerId="Windows Live" clId="Web-{7D5A236D-6B68-4C2C-831C-820BAFAF875F}" dt="2024-07-10T14:38:01.637" v="23"/>
          <ac:spMkLst>
            <pc:docMk/>
            <pc:sldMk cId="1238160306" sldId="627"/>
            <ac:spMk id="2" creationId="{01EE8F53-F9FB-1674-C277-3AD6B93CD15F}"/>
          </ac:spMkLst>
        </pc:spChg>
        <pc:spChg chg="add del mod">
          <ac:chgData name="Chad Sandwell" userId="f48929c615111abc" providerId="Windows Live" clId="Web-{7D5A236D-6B68-4C2C-831C-820BAFAF875F}" dt="2024-07-10T14:38:16.872" v="24"/>
          <ac:spMkLst>
            <pc:docMk/>
            <pc:sldMk cId="1238160306" sldId="627"/>
            <ac:spMk id="4" creationId="{CF5C93B6-B47D-7E15-83B5-82E402D3870F}"/>
          </ac:spMkLst>
        </pc:spChg>
        <pc:spChg chg="add">
          <ac:chgData name="Chad Sandwell" userId="f48929c615111abc" providerId="Windows Live" clId="Web-{7D5A236D-6B68-4C2C-831C-820BAFAF875F}" dt="2024-07-10T14:38:43.701" v="25"/>
          <ac:spMkLst>
            <pc:docMk/>
            <pc:sldMk cId="1238160306" sldId="627"/>
            <ac:spMk id="8" creationId="{FF31ECD6-CC9E-AAC9-4A59-B0BAFA957420}"/>
          </ac:spMkLst>
        </pc:spChg>
        <pc:spChg chg="add">
          <ac:chgData name="Chad Sandwell" userId="f48929c615111abc" providerId="Windows Live" clId="Web-{7D5A236D-6B68-4C2C-831C-820BAFAF875F}" dt="2024-07-10T14:38:43.701" v="25"/>
          <ac:spMkLst>
            <pc:docMk/>
            <pc:sldMk cId="1238160306" sldId="627"/>
            <ac:spMk id="9" creationId="{3E6502E5-15E9-DF50-CE00-D08E8A48520B}"/>
          </ac:spMkLst>
        </pc:spChg>
        <pc:spChg chg="add">
          <ac:chgData name="Chad Sandwell" userId="f48929c615111abc" providerId="Windows Live" clId="Web-{7D5A236D-6B68-4C2C-831C-820BAFAF875F}" dt="2024-07-10T14:38:43.701" v="25"/>
          <ac:spMkLst>
            <pc:docMk/>
            <pc:sldMk cId="1238160306" sldId="627"/>
            <ac:spMk id="10" creationId="{4C96A79C-69F5-F8E4-4E1D-FA0BF31348FF}"/>
          </ac:spMkLst>
        </pc:spChg>
        <pc:spChg chg="add">
          <ac:chgData name="Chad Sandwell" userId="f48929c615111abc" providerId="Windows Live" clId="Web-{7D5A236D-6B68-4C2C-831C-820BAFAF875F}" dt="2024-07-10T14:38:43.701" v="25"/>
          <ac:spMkLst>
            <pc:docMk/>
            <pc:sldMk cId="1238160306" sldId="627"/>
            <ac:spMk id="11" creationId="{F44D360A-9DEC-4570-5076-CD993B5071B4}"/>
          </ac:spMkLst>
        </pc:spChg>
        <pc:spChg chg="add">
          <ac:chgData name="Chad Sandwell" userId="f48929c615111abc" providerId="Windows Live" clId="Web-{7D5A236D-6B68-4C2C-831C-820BAFAF875F}" dt="2024-07-10T14:38:43.701" v="25"/>
          <ac:spMkLst>
            <pc:docMk/>
            <pc:sldMk cId="1238160306" sldId="627"/>
            <ac:spMk id="12" creationId="{FAE3E1EC-2F3A-F707-0852-660DAEFAD707}"/>
          </ac:spMkLst>
        </pc:spChg>
        <pc:spChg chg="add">
          <ac:chgData name="Chad Sandwell" userId="f48929c615111abc" providerId="Windows Live" clId="Web-{7D5A236D-6B68-4C2C-831C-820BAFAF875F}" dt="2024-07-10T14:38:43.701" v="25"/>
          <ac:spMkLst>
            <pc:docMk/>
            <pc:sldMk cId="1238160306" sldId="627"/>
            <ac:spMk id="13" creationId="{5F8FD1BC-966C-9813-CDEA-B933BD372FA5}"/>
          </ac:spMkLst>
        </pc:spChg>
        <pc:spChg chg="add">
          <ac:chgData name="Chad Sandwell" userId="f48929c615111abc" providerId="Windows Live" clId="Web-{7D5A236D-6B68-4C2C-831C-820BAFAF875F}" dt="2024-07-10T14:38:43.701" v="25"/>
          <ac:spMkLst>
            <pc:docMk/>
            <pc:sldMk cId="1238160306" sldId="627"/>
            <ac:spMk id="14" creationId="{7089F6D0-431E-C9CB-EDB3-DBA8236059FC}"/>
          </ac:spMkLst>
        </pc:spChg>
        <pc:picChg chg="add">
          <ac:chgData name="Chad Sandwell" userId="f48929c615111abc" providerId="Windows Live" clId="Web-{7D5A236D-6B68-4C2C-831C-820BAFAF875F}" dt="2024-07-10T14:38:43.701" v="25"/>
          <ac:picMkLst>
            <pc:docMk/>
            <pc:sldMk cId="1238160306" sldId="627"/>
            <ac:picMk id="5" creationId="{912F25D2-B543-7BBF-5AA7-1BD0079D199B}"/>
          </ac:picMkLst>
        </pc:picChg>
        <pc:picChg chg="add">
          <ac:chgData name="Chad Sandwell" userId="f48929c615111abc" providerId="Windows Live" clId="Web-{7D5A236D-6B68-4C2C-831C-820BAFAF875F}" dt="2024-07-10T14:38:43.701" v="25"/>
          <ac:picMkLst>
            <pc:docMk/>
            <pc:sldMk cId="1238160306" sldId="627"/>
            <ac:picMk id="6" creationId="{E65B3D6E-5E18-67B9-FFC3-3F13E6A16BFC}"/>
          </ac:picMkLst>
        </pc:picChg>
        <pc:picChg chg="add">
          <ac:chgData name="Chad Sandwell" userId="f48929c615111abc" providerId="Windows Live" clId="Web-{7D5A236D-6B68-4C2C-831C-820BAFAF875F}" dt="2024-07-10T14:38:43.701" v="25"/>
          <ac:picMkLst>
            <pc:docMk/>
            <pc:sldMk cId="1238160306" sldId="627"/>
            <ac:picMk id="7" creationId="{9B930A95-E65E-0B4B-3E84-7E15BF8CCF9E}"/>
          </ac:picMkLst>
        </pc:picChg>
      </pc:sldChg>
      <pc:sldChg chg="addSp delSp modSp add replId">
        <pc:chgData name="Chad Sandwell" userId="f48929c615111abc" providerId="Windows Live" clId="Web-{7D5A236D-6B68-4C2C-831C-820BAFAF875F}" dt="2024-07-10T14:39:24.561" v="28"/>
        <pc:sldMkLst>
          <pc:docMk/>
          <pc:sldMk cId="1912248475" sldId="628"/>
        </pc:sldMkLst>
        <pc:spChg chg="del">
          <ac:chgData name="Chad Sandwell" userId="f48929c615111abc" providerId="Windows Live" clId="Web-{7D5A236D-6B68-4C2C-831C-820BAFAF875F}" dt="2024-07-10T14:38:55.795" v="26"/>
          <ac:spMkLst>
            <pc:docMk/>
            <pc:sldMk cId="1912248475" sldId="628"/>
            <ac:spMk id="2" creationId="{01EE8F53-F9FB-1674-C277-3AD6B93CD15F}"/>
          </ac:spMkLst>
        </pc:spChg>
        <pc:spChg chg="add del mod">
          <ac:chgData name="Chad Sandwell" userId="f48929c615111abc" providerId="Windows Live" clId="Web-{7D5A236D-6B68-4C2C-831C-820BAFAF875F}" dt="2024-07-10T14:38:58.170" v="27"/>
          <ac:spMkLst>
            <pc:docMk/>
            <pc:sldMk cId="1912248475" sldId="628"/>
            <ac:spMk id="4" creationId="{AC0B90D1-3715-417A-8598-DE51EF410856}"/>
          </ac:spMkLst>
        </pc:spChg>
        <pc:spChg chg="add">
          <ac:chgData name="Chad Sandwell" userId="f48929c615111abc" providerId="Windows Live" clId="Web-{7D5A236D-6B68-4C2C-831C-820BAFAF875F}" dt="2024-07-10T14:39:24.561" v="28"/>
          <ac:spMkLst>
            <pc:docMk/>
            <pc:sldMk cId="1912248475" sldId="628"/>
            <ac:spMk id="8" creationId="{FF31ECD6-CC9E-AAC9-4A59-B0BAFA957420}"/>
          </ac:spMkLst>
        </pc:spChg>
        <pc:spChg chg="add">
          <ac:chgData name="Chad Sandwell" userId="f48929c615111abc" providerId="Windows Live" clId="Web-{7D5A236D-6B68-4C2C-831C-820BAFAF875F}" dt="2024-07-10T14:39:24.561" v="28"/>
          <ac:spMkLst>
            <pc:docMk/>
            <pc:sldMk cId="1912248475" sldId="628"/>
            <ac:spMk id="9" creationId="{3E6502E5-15E9-DF50-CE00-D08E8A48520B}"/>
          </ac:spMkLst>
        </pc:spChg>
        <pc:spChg chg="add">
          <ac:chgData name="Chad Sandwell" userId="f48929c615111abc" providerId="Windows Live" clId="Web-{7D5A236D-6B68-4C2C-831C-820BAFAF875F}" dt="2024-07-10T14:39:24.561" v="28"/>
          <ac:spMkLst>
            <pc:docMk/>
            <pc:sldMk cId="1912248475" sldId="628"/>
            <ac:spMk id="10" creationId="{4C96A79C-69F5-F8E4-4E1D-FA0BF31348FF}"/>
          </ac:spMkLst>
        </pc:spChg>
        <pc:spChg chg="add">
          <ac:chgData name="Chad Sandwell" userId="f48929c615111abc" providerId="Windows Live" clId="Web-{7D5A236D-6B68-4C2C-831C-820BAFAF875F}" dt="2024-07-10T14:39:24.561" v="28"/>
          <ac:spMkLst>
            <pc:docMk/>
            <pc:sldMk cId="1912248475" sldId="628"/>
            <ac:spMk id="11" creationId="{F44D360A-9DEC-4570-5076-CD993B5071B4}"/>
          </ac:spMkLst>
        </pc:spChg>
        <pc:spChg chg="add">
          <ac:chgData name="Chad Sandwell" userId="f48929c615111abc" providerId="Windows Live" clId="Web-{7D5A236D-6B68-4C2C-831C-820BAFAF875F}" dt="2024-07-10T14:39:24.561" v="28"/>
          <ac:spMkLst>
            <pc:docMk/>
            <pc:sldMk cId="1912248475" sldId="628"/>
            <ac:spMk id="12" creationId="{FAE3E1EC-2F3A-F707-0852-660DAEFAD707}"/>
          </ac:spMkLst>
        </pc:spChg>
        <pc:spChg chg="add">
          <ac:chgData name="Chad Sandwell" userId="f48929c615111abc" providerId="Windows Live" clId="Web-{7D5A236D-6B68-4C2C-831C-820BAFAF875F}" dt="2024-07-10T14:39:24.561" v="28"/>
          <ac:spMkLst>
            <pc:docMk/>
            <pc:sldMk cId="1912248475" sldId="628"/>
            <ac:spMk id="13" creationId="{5F8FD1BC-966C-9813-CDEA-B933BD372FA5}"/>
          </ac:spMkLst>
        </pc:spChg>
        <pc:spChg chg="add">
          <ac:chgData name="Chad Sandwell" userId="f48929c615111abc" providerId="Windows Live" clId="Web-{7D5A236D-6B68-4C2C-831C-820BAFAF875F}" dt="2024-07-10T14:39:24.561" v="28"/>
          <ac:spMkLst>
            <pc:docMk/>
            <pc:sldMk cId="1912248475" sldId="628"/>
            <ac:spMk id="14" creationId="{D607D0ED-5243-5799-57F4-9A8450C0D2DF}"/>
          </ac:spMkLst>
        </pc:spChg>
        <pc:picChg chg="add">
          <ac:chgData name="Chad Sandwell" userId="f48929c615111abc" providerId="Windows Live" clId="Web-{7D5A236D-6B68-4C2C-831C-820BAFAF875F}" dt="2024-07-10T14:39:24.561" v="28"/>
          <ac:picMkLst>
            <pc:docMk/>
            <pc:sldMk cId="1912248475" sldId="628"/>
            <ac:picMk id="5" creationId="{912F25D2-B543-7BBF-5AA7-1BD0079D199B}"/>
          </ac:picMkLst>
        </pc:picChg>
        <pc:picChg chg="add">
          <ac:chgData name="Chad Sandwell" userId="f48929c615111abc" providerId="Windows Live" clId="Web-{7D5A236D-6B68-4C2C-831C-820BAFAF875F}" dt="2024-07-10T14:39:24.561" v="28"/>
          <ac:picMkLst>
            <pc:docMk/>
            <pc:sldMk cId="1912248475" sldId="628"/>
            <ac:picMk id="6" creationId="{E65B3D6E-5E18-67B9-FFC3-3F13E6A16BFC}"/>
          </ac:picMkLst>
        </pc:picChg>
        <pc:picChg chg="add">
          <ac:chgData name="Chad Sandwell" userId="f48929c615111abc" providerId="Windows Live" clId="Web-{7D5A236D-6B68-4C2C-831C-820BAFAF875F}" dt="2024-07-10T14:39:24.561" v="28"/>
          <ac:picMkLst>
            <pc:docMk/>
            <pc:sldMk cId="1912248475" sldId="628"/>
            <ac:picMk id="7" creationId="{9B930A95-E65E-0B4B-3E84-7E15BF8CCF9E}"/>
          </ac:picMkLst>
        </pc:picChg>
      </pc:sldChg>
      <pc:sldChg chg="addSp delSp modSp add replId">
        <pc:chgData name="Chad Sandwell" userId="f48929c615111abc" providerId="Windows Live" clId="Web-{7D5A236D-6B68-4C2C-831C-820BAFAF875F}" dt="2024-07-10T14:41:06.673" v="31"/>
        <pc:sldMkLst>
          <pc:docMk/>
          <pc:sldMk cId="2294084415" sldId="629"/>
        </pc:sldMkLst>
        <pc:spChg chg="del">
          <ac:chgData name="Chad Sandwell" userId="f48929c615111abc" providerId="Windows Live" clId="Web-{7D5A236D-6B68-4C2C-831C-820BAFAF875F}" dt="2024-07-10T14:40:44.860" v="29"/>
          <ac:spMkLst>
            <pc:docMk/>
            <pc:sldMk cId="2294084415" sldId="629"/>
            <ac:spMk id="2" creationId="{01EE8F53-F9FB-1674-C277-3AD6B93CD15F}"/>
          </ac:spMkLst>
        </pc:spChg>
        <pc:spChg chg="add del mod">
          <ac:chgData name="Chad Sandwell" userId="f48929c615111abc" providerId="Windows Live" clId="Web-{7D5A236D-6B68-4C2C-831C-820BAFAF875F}" dt="2024-07-10T14:40:47.751" v="30"/>
          <ac:spMkLst>
            <pc:docMk/>
            <pc:sldMk cId="2294084415" sldId="629"/>
            <ac:spMk id="4" creationId="{BD9DAD09-BC77-11D8-8A9F-ED851A724F88}"/>
          </ac:spMkLst>
        </pc:spChg>
        <pc:spChg chg="add">
          <ac:chgData name="Chad Sandwell" userId="f48929c615111abc" providerId="Windows Live" clId="Web-{7D5A236D-6B68-4C2C-831C-820BAFAF875F}" dt="2024-07-10T14:41:06.673" v="31"/>
          <ac:spMkLst>
            <pc:docMk/>
            <pc:sldMk cId="2294084415" sldId="629"/>
            <ac:spMk id="6" creationId="{EE1A19DB-BC87-EDBF-2A4F-86F96592FED1}"/>
          </ac:spMkLst>
        </pc:spChg>
        <pc:spChg chg="add">
          <ac:chgData name="Chad Sandwell" userId="f48929c615111abc" providerId="Windows Live" clId="Web-{7D5A236D-6B68-4C2C-831C-820BAFAF875F}" dt="2024-07-10T14:41:06.673" v="31"/>
          <ac:spMkLst>
            <pc:docMk/>
            <pc:sldMk cId="2294084415" sldId="629"/>
            <ac:spMk id="7" creationId="{1CF6F780-F8AC-787B-DBE3-D00F27F4A721}"/>
          </ac:spMkLst>
        </pc:spChg>
        <pc:spChg chg="add">
          <ac:chgData name="Chad Sandwell" userId="f48929c615111abc" providerId="Windows Live" clId="Web-{7D5A236D-6B68-4C2C-831C-820BAFAF875F}" dt="2024-07-10T14:41:06.673" v="31"/>
          <ac:spMkLst>
            <pc:docMk/>
            <pc:sldMk cId="2294084415" sldId="629"/>
            <ac:spMk id="12" creationId="{0A8898E5-CA06-0BC1-C1B1-071B051B10E9}"/>
          </ac:spMkLst>
        </pc:spChg>
        <pc:spChg chg="add">
          <ac:chgData name="Chad Sandwell" userId="f48929c615111abc" providerId="Windows Live" clId="Web-{7D5A236D-6B68-4C2C-831C-820BAFAF875F}" dt="2024-07-10T14:41:06.673" v="31"/>
          <ac:spMkLst>
            <pc:docMk/>
            <pc:sldMk cId="2294084415" sldId="629"/>
            <ac:spMk id="13" creationId="{8521B32F-B6D6-EF18-A38F-016BCE5980D6}"/>
          </ac:spMkLst>
        </pc:spChg>
        <pc:picChg chg="add">
          <ac:chgData name="Chad Sandwell" userId="f48929c615111abc" providerId="Windows Live" clId="Web-{7D5A236D-6B68-4C2C-831C-820BAFAF875F}" dt="2024-07-10T14:41:06.673" v="31"/>
          <ac:picMkLst>
            <pc:docMk/>
            <pc:sldMk cId="2294084415" sldId="629"/>
            <ac:picMk id="5" creationId="{77695970-CF48-5363-A894-7C4331749155}"/>
          </ac:picMkLst>
        </pc:picChg>
        <pc:picChg chg="add">
          <ac:chgData name="Chad Sandwell" userId="f48929c615111abc" providerId="Windows Live" clId="Web-{7D5A236D-6B68-4C2C-831C-820BAFAF875F}" dt="2024-07-10T14:41:06.673" v="31"/>
          <ac:picMkLst>
            <pc:docMk/>
            <pc:sldMk cId="2294084415" sldId="629"/>
            <ac:picMk id="8" creationId="{97AAF33C-230F-96A8-0D96-0D0DC9C0D54F}"/>
          </ac:picMkLst>
        </pc:picChg>
        <pc:picChg chg="add">
          <ac:chgData name="Chad Sandwell" userId="f48929c615111abc" providerId="Windows Live" clId="Web-{7D5A236D-6B68-4C2C-831C-820BAFAF875F}" dt="2024-07-10T14:41:06.673" v="31"/>
          <ac:picMkLst>
            <pc:docMk/>
            <pc:sldMk cId="2294084415" sldId="629"/>
            <ac:picMk id="9" creationId="{748D62B7-56DF-7804-6D56-8332E8A78E54}"/>
          </ac:picMkLst>
        </pc:picChg>
        <pc:picChg chg="add">
          <ac:chgData name="Chad Sandwell" userId="f48929c615111abc" providerId="Windows Live" clId="Web-{7D5A236D-6B68-4C2C-831C-820BAFAF875F}" dt="2024-07-10T14:41:06.673" v="31"/>
          <ac:picMkLst>
            <pc:docMk/>
            <pc:sldMk cId="2294084415" sldId="629"/>
            <ac:picMk id="10" creationId="{0AD96669-7B6B-27A0-7405-2AF73EBF5275}"/>
          </ac:picMkLst>
        </pc:picChg>
        <pc:picChg chg="add">
          <ac:chgData name="Chad Sandwell" userId="f48929c615111abc" providerId="Windows Live" clId="Web-{7D5A236D-6B68-4C2C-831C-820BAFAF875F}" dt="2024-07-10T14:41:06.673" v="31"/>
          <ac:picMkLst>
            <pc:docMk/>
            <pc:sldMk cId="2294084415" sldId="629"/>
            <ac:picMk id="11" creationId="{8E7ED197-67FA-223A-1FA7-63F7DB9F17CE}"/>
          </ac:picMkLst>
        </pc:picChg>
      </pc:sldChg>
      <pc:sldChg chg="addSp modSp add replId">
        <pc:chgData name="Chad Sandwell" userId="f48929c615111abc" providerId="Windows Live" clId="Web-{7D5A236D-6B68-4C2C-831C-820BAFAF875F}" dt="2024-07-10T14:50:54.284" v="65" actId="20577"/>
        <pc:sldMkLst>
          <pc:docMk/>
          <pc:sldMk cId="124265314" sldId="630"/>
        </pc:sldMkLst>
        <pc:spChg chg="add mod">
          <ac:chgData name="Chad Sandwell" userId="f48929c615111abc" providerId="Windows Live" clId="Web-{7D5A236D-6B68-4C2C-831C-820BAFAF875F}" dt="2024-07-10T14:49:38.188" v="61" actId="1076"/>
          <ac:spMkLst>
            <pc:docMk/>
            <pc:sldMk cId="124265314" sldId="630"/>
            <ac:spMk id="4" creationId="{B6CC87A1-B950-9298-DB49-F14F1903E718}"/>
          </ac:spMkLst>
        </pc:spChg>
        <pc:spChg chg="add mod">
          <ac:chgData name="Chad Sandwell" userId="f48929c615111abc" providerId="Windows Live" clId="Web-{7D5A236D-6B68-4C2C-831C-820BAFAF875F}" dt="2024-07-10T14:50:54.284" v="65" actId="20577"/>
          <ac:spMkLst>
            <pc:docMk/>
            <pc:sldMk cId="124265314" sldId="630"/>
            <ac:spMk id="5" creationId="{1A22CE91-D797-FBF1-1DA1-1D2DD851436A}"/>
          </ac:spMkLst>
        </pc:spChg>
        <pc:picChg chg="add mod">
          <ac:chgData name="Chad Sandwell" userId="f48929c615111abc" providerId="Windows Live" clId="Web-{7D5A236D-6B68-4C2C-831C-820BAFAF875F}" dt="2024-07-10T14:47:40.982" v="38" actId="1076"/>
          <ac:picMkLst>
            <pc:docMk/>
            <pc:sldMk cId="124265314" sldId="630"/>
            <ac:picMk id="3" creationId="{17B4E8EC-D203-E712-A5D9-5DE527878CD6}"/>
          </ac:picMkLst>
        </pc:picChg>
      </pc:sldChg>
      <pc:sldChg chg="add replId">
        <pc:chgData name="Chad Sandwell" userId="f48929c615111abc" providerId="Windows Live" clId="Web-{7D5A236D-6B68-4C2C-831C-820BAFAF875F}" dt="2024-07-10T14:33:39.192" v="8"/>
        <pc:sldMkLst>
          <pc:docMk/>
          <pc:sldMk cId="229855711" sldId="631"/>
        </pc:sldMkLst>
      </pc:sldChg>
      <pc:sldChg chg="add replId">
        <pc:chgData name="Chad Sandwell" userId="f48929c615111abc" providerId="Windows Live" clId="Web-{7D5A236D-6B68-4C2C-831C-820BAFAF875F}" dt="2024-07-10T14:33:40.036" v="9"/>
        <pc:sldMkLst>
          <pc:docMk/>
          <pc:sldMk cId="174880627" sldId="632"/>
        </pc:sldMkLst>
      </pc:sldChg>
      <pc:sldChg chg="add replId">
        <pc:chgData name="Chad Sandwell" userId="f48929c615111abc" providerId="Windows Live" clId="Web-{7D5A236D-6B68-4C2C-831C-820BAFAF875F}" dt="2024-07-10T14:33:46.145" v="10"/>
        <pc:sldMkLst>
          <pc:docMk/>
          <pc:sldMk cId="3288755157" sldId="633"/>
        </pc:sldMkLst>
      </pc:sldChg>
    </pc:docChg>
  </pc:docChgLst>
  <pc:docChgLst>
    <pc:chgData name="Guest User" providerId="Windows Live" clId="Web-{A3B0A022-5EA0-477D-9C14-EF55CC5F4F6E}"/>
    <pc:docChg chg="addSld delSld modSld">
      <pc:chgData name="Guest User" userId="" providerId="Windows Live" clId="Web-{A3B0A022-5EA0-477D-9C14-EF55CC5F4F6E}" dt="2024-07-12T06:07:25.556" v="58" actId="1076"/>
      <pc:docMkLst>
        <pc:docMk/>
      </pc:docMkLst>
      <pc:sldChg chg="modSp">
        <pc:chgData name="Guest User" userId="" providerId="Windows Live" clId="Web-{A3B0A022-5EA0-477D-9C14-EF55CC5F4F6E}" dt="2024-07-12T05:55:15.476" v="5" actId="20577"/>
        <pc:sldMkLst>
          <pc:docMk/>
          <pc:sldMk cId="434363360" sldId="609"/>
        </pc:sldMkLst>
        <pc:spChg chg="mod">
          <ac:chgData name="Guest User" userId="" providerId="Windows Live" clId="Web-{A3B0A022-5EA0-477D-9C14-EF55CC5F4F6E}" dt="2024-07-12T05:55:15.476" v="5" actId="20577"/>
          <ac:spMkLst>
            <pc:docMk/>
            <pc:sldMk cId="434363360" sldId="609"/>
            <ac:spMk id="2" creationId="{01EE8F53-F9FB-1674-C277-3AD6B93CD15F}"/>
          </ac:spMkLst>
        </pc:spChg>
      </pc:sldChg>
      <pc:sldChg chg="modSp">
        <pc:chgData name="Guest User" userId="" providerId="Windows Live" clId="Web-{A3B0A022-5EA0-477D-9C14-EF55CC5F4F6E}" dt="2024-07-12T06:07:25.556" v="58" actId="1076"/>
        <pc:sldMkLst>
          <pc:docMk/>
          <pc:sldMk cId="692711147" sldId="654"/>
        </pc:sldMkLst>
        <pc:spChg chg="mod">
          <ac:chgData name="Guest User" userId="" providerId="Windows Live" clId="Web-{A3B0A022-5EA0-477D-9C14-EF55CC5F4F6E}" dt="2024-07-12T06:06:45.258" v="54" actId="20577"/>
          <ac:spMkLst>
            <pc:docMk/>
            <pc:sldMk cId="692711147" sldId="654"/>
            <ac:spMk id="2" creationId="{01EE8F53-F9FB-1674-C277-3AD6B93CD15F}"/>
          </ac:spMkLst>
        </pc:spChg>
        <pc:picChg chg="mod">
          <ac:chgData name="Guest User" userId="" providerId="Windows Live" clId="Web-{A3B0A022-5EA0-477D-9C14-EF55CC5F4F6E}" dt="2024-07-12T06:07:25.556" v="58" actId="1076"/>
          <ac:picMkLst>
            <pc:docMk/>
            <pc:sldMk cId="692711147" sldId="654"/>
            <ac:picMk id="3" creationId="{FDA5952A-F254-67BC-EC60-0F51B0A67180}"/>
          </ac:picMkLst>
        </pc:picChg>
      </pc:sldChg>
      <pc:sldChg chg="modSp">
        <pc:chgData name="Guest User" userId="" providerId="Windows Live" clId="Web-{A3B0A022-5EA0-477D-9C14-EF55CC5F4F6E}" dt="2024-07-12T05:55:40.102" v="9" actId="20577"/>
        <pc:sldMkLst>
          <pc:docMk/>
          <pc:sldMk cId="288765322" sldId="655"/>
        </pc:sldMkLst>
        <pc:spChg chg="mod">
          <ac:chgData name="Guest User" userId="" providerId="Windows Live" clId="Web-{A3B0A022-5EA0-477D-9C14-EF55CC5F4F6E}" dt="2024-07-12T05:55:40.102" v="9" actId="20577"/>
          <ac:spMkLst>
            <pc:docMk/>
            <pc:sldMk cId="288765322" sldId="655"/>
            <ac:spMk id="2" creationId="{01EE8F53-F9FB-1674-C277-3AD6B93CD15F}"/>
          </ac:spMkLst>
        </pc:spChg>
      </pc:sldChg>
      <pc:sldChg chg="addSp delSp modSp add replId">
        <pc:chgData name="Guest User" userId="" providerId="Windows Live" clId="Web-{A3B0A022-5EA0-477D-9C14-EF55CC5F4F6E}" dt="2024-07-12T06:05:29.677" v="52" actId="14100"/>
        <pc:sldMkLst>
          <pc:docMk/>
          <pc:sldMk cId="3417913801" sldId="656"/>
        </pc:sldMkLst>
        <pc:spChg chg="mod">
          <ac:chgData name="Guest User" userId="" providerId="Windows Live" clId="Web-{A3B0A022-5EA0-477D-9C14-EF55CC5F4F6E}" dt="2024-07-12T06:00:26.573" v="30" actId="14100"/>
          <ac:spMkLst>
            <pc:docMk/>
            <pc:sldMk cId="3417913801" sldId="656"/>
            <ac:spMk id="2" creationId="{01EE8F53-F9FB-1674-C277-3AD6B93CD15F}"/>
          </ac:spMkLst>
        </pc:spChg>
        <pc:spChg chg="add mod">
          <ac:chgData name="Guest User" userId="" providerId="Windows Live" clId="Web-{A3B0A022-5EA0-477D-9C14-EF55CC5F4F6E}" dt="2024-07-12T06:02:08.576" v="40" actId="20577"/>
          <ac:spMkLst>
            <pc:docMk/>
            <pc:sldMk cId="3417913801" sldId="656"/>
            <ac:spMk id="3" creationId="{BFAF2222-3076-856B-46C3-B12C73A0D326}"/>
          </ac:spMkLst>
        </pc:spChg>
        <pc:spChg chg="del mod">
          <ac:chgData name="Guest User" userId="" providerId="Windows Live" clId="Web-{A3B0A022-5EA0-477D-9C14-EF55CC5F4F6E}" dt="2024-07-12T05:57:16.890" v="18"/>
          <ac:spMkLst>
            <pc:docMk/>
            <pc:sldMk cId="3417913801" sldId="656"/>
            <ac:spMk id="5" creationId="{C4B065B7-E8BC-08B2-85E8-5259170E5C15}"/>
          </ac:spMkLst>
        </pc:spChg>
        <pc:picChg chg="add del mod">
          <ac:chgData name="Guest User" userId="" providerId="Windows Live" clId="Web-{A3B0A022-5EA0-477D-9C14-EF55CC5F4F6E}" dt="2024-07-12T05:58:18.845" v="21"/>
          <ac:picMkLst>
            <pc:docMk/>
            <pc:sldMk cId="3417913801" sldId="656"/>
            <ac:picMk id="6" creationId="{6AC7CF2A-226E-5E41-95C2-ED7F3710D371}"/>
          </ac:picMkLst>
        </pc:picChg>
        <pc:picChg chg="add mod">
          <ac:chgData name="Guest User" userId="" providerId="Windows Live" clId="Web-{A3B0A022-5EA0-477D-9C14-EF55CC5F4F6E}" dt="2024-07-12T06:05:29.677" v="52" actId="14100"/>
          <ac:picMkLst>
            <pc:docMk/>
            <pc:sldMk cId="3417913801" sldId="656"/>
            <ac:picMk id="7" creationId="{2CEADD6C-10B2-663A-DCD5-485CA1BFA064}"/>
          </ac:picMkLst>
        </pc:picChg>
        <pc:picChg chg="add mod">
          <ac:chgData name="Guest User" userId="" providerId="Windows Live" clId="Web-{A3B0A022-5EA0-477D-9C14-EF55CC5F4F6E}" dt="2024-07-12T06:02:48.968" v="47" actId="1076"/>
          <ac:picMkLst>
            <pc:docMk/>
            <pc:sldMk cId="3417913801" sldId="656"/>
            <ac:picMk id="8" creationId="{A314258C-6AF6-128F-D61E-6D2FD258DAE7}"/>
          </ac:picMkLst>
        </pc:picChg>
        <pc:picChg chg="add mod">
          <ac:chgData name="Guest User" userId="" providerId="Windows Live" clId="Web-{A3B0A022-5EA0-477D-9C14-EF55CC5F4F6E}" dt="2024-07-12T06:03:02.891" v="50" actId="14100"/>
          <ac:picMkLst>
            <pc:docMk/>
            <pc:sldMk cId="3417913801" sldId="656"/>
            <ac:picMk id="9" creationId="{6139D86F-1C15-5DB5-5C5D-0394C42F3E99}"/>
          </ac:picMkLst>
        </pc:picChg>
      </pc:sldChg>
      <pc:sldChg chg="new del">
        <pc:chgData name="Guest User" userId="" providerId="Windows Live" clId="Web-{A3B0A022-5EA0-477D-9C14-EF55CC5F4F6E}" dt="2024-07-12T05:55:43.649" v="10"/>
        <pc:sldMkLst>
          <pc:docMk/>
          <pc:sldMk cId="3692763303" sldId="656"/>
        </pc:sldMkLst>
      </pc:sldChg>
    </pc:docChg>
  </pc:docChgLst>
  <pc:docChgLst>
    <pc:chgData name="Guest User" providerId="Windows Live" clId="Web-{53690598-3FE9-475C-8B62-6E17AB11F21B}"/>
    <pc:docChg chg="addSld delSld modSld sldOrd">
      <pc:chgData name="Guest User" userId="" providerId="Windows Live" clId="Web-{53690598-3FE9-475C-8B62-6E17AB11F21B}" dt="2024-07-09T08:31:17.595" v="1229"/>
      <pc:docMkLst>
        <pc:docMk/>
      </pc:docMkLst>
      <pc:sldChg chg="modSp">
        <pc:chgData name="Guest User" userId="" providerId="Windows Live" clId="Web-{53690598-3FE9-475C-8B62-6E17AB11F21B}" dt="2024-07-09T07:30:55.175" v="718" actId="20577"/>
        <pc:sldMkLst>
          <pc:docMk/>
          <pc:sldMk cId="1453155933" sldId="507"/>
        </pc:sldMkLst>
        <pc:spChg chg="mod">
          <ac:chgData name="Guest User" userId="" providerId="Windows Live" clId="Web-{53690598-3FE9-475C-8B62-6E17AB11F21B}" dt="2024-07-09T07:30:55.175" v="718" actId="20577"/>
          <ac:spMkLst>
            <pc:docMk/>
            <pc:sldMk cId="1453155933" sldId="507"/>
            <ac:spMk id="2" creationId="{01EE8F53-F9FB-1674-C277-3AD6B93CD15F}"/>
          </ac:spMkLst>
        </pc:spChg>
        <pc:spChg chg="mod">
          <ac:chgData name="Guest User" userId="" providerId="Windows Live" clId="Web-{53690598-3FE9-475C-8B62-6E17AB11F21B}" dt="2024-07-09T07:28:12.481" v="704" actId="14100"/>
          <ac:spMkLst>
            <pc:docMk/>
            <pc:sldMk cId="1453155933" sldId="507"/>
            <ac:spMk id="4" creationId="{9B57C26A-C866-82EA-C99B-04490E414AF2}"/>
          </ac:spMkLst>
        </pc:spChg>
        <pc:picChg chg="mod">
          <ac:chgData name="Guest User" userId="" providerId="Windows Live" clId="Web-{53690598-3FE9-475C-8B62-6E17AB11F21B}" dt="2024-07-09T07:27:36.668" v="699" actId="1076"/>
          <ac:picMkLst>
            <pc:docMk/>
            <pc:sldMk cId="1453155933" sldId="507"/>
            <ac:picMk id="3" creationId="{2769AC93-B8AE-1A99-D3E7-2D53A3AB5E17}"/>
          </ac:picMkLst>
        </pc:picChg>
      </pc:sldChg>
      <pc:sldChg chg="modSp">
        <pc:chgData name="Guest User" userId="" providerId="Windows Live" clId="Web-{53690598-3FE9-475C-8B62-6E17AB11F21B}" dt="2024-07-09T07:31:12.269" v="721" actId="14100"/>
        <pc:sldMkLst>
          <pc:docMk/>
          <pc:sldMk cId="2569559484" sldId="508"/>
        </pc:sldMkLst>
        <pc:spChg chg="mod">
          <ac:chgData name="Guest User" userId="" providerId="Windows Live" clId="Web-{53690598-3FE9-475C-8B62-6E17AB11F21B}" dt="2024-07-09T07:28:52.889" v="710" actId="1076"/>
          <ac:spMkLst>
            <pc:docMk/>
            <pc:sldMk cId="2569559484" sldId="508"/>
            <ac:spMk id="2" creationId="{01EE8F53-F9FB-1674-C277-3AD6B93CD15F}"/>
          </ac:spMkLst>
        </pc:spChg>
        <pc:spChg chg="mod">
          <ac:chgData name="Guest User" userId="" providerId="Windows Live" clId="Web-{53690598-3FE9-475C-8B62-6E17AB11F21B}" dt="2024-07-09T07:31:12.269" v="721" actId="14100"/>
          <ac:spMkLst>
            <pc:docMk/>
            <pc:sldMk cId="2569559484" sldId="508"/>
            <ac:spMk id="3" creationId="{ED8E8158-2013-543E-AD63-62E564A9BBEC}"/>
          </ac:spMkLst>
        </pc:spChg>
      </pc:sldChg>
      <pc:sldChg chg="modSp">
        <pc:chgData name="Guest User" userId="" providerId="Windows Live" clId="Web-{53690598-3FE9-475C-8B62-6E17AB11F21B}" dt="2024-07-09T07:32:48.792" v="725" actId="1076"/>
        <pc:sldMkLst>
          <pc:docMk/>
          <pc:sldMk cId="1998458812" sldId="509"/>
        </pc:sldMkLst>
        <pc:spChg chg="mod">
          <ac:chgData name="Guest User" userId="" providerId="Windows Live" clId="Web-{53690598-3FE9-475C-8B62-6E17AB11F21B}" dt="2024-07-09T07:32:30.070" v="723" actId="20577"/>
          <ac:spMkLst>
            <pc:docMk/>
            <pc:sldMk cId="1998458812" sldId="509"/>
            <ac:spMk id="2" creationId="{01EE8F53-F9FB-1674-C277-3AD6B93CD15F}"/>
          </ac:spMkLst>
        </pc:spChg>
        <pc:spChg chg="mod">
          <ac:chgData name="Guest User" userId="" providerId="Windows Live" clId="Web-{53690598-3FE9-475C-8B62-6E17AB11F21B}" dt="2024-07-09T07:32:48.792" v="725" actId="1076"/>
          <ac:spMkLst>
            <pc:docMk/>
            <pc:sldMk cId="1998458812" sldId="509"/>
            <ac:spMk id="3" creationId="{536BC56C-2B4E-7E88-E069-C0C32EA1655C}"/>
          </ac:spMkLst>
        </pc:spChg>
      </pc:sldChg>
      <pc:sldChg chg="modSp">
        <pc:chgData name="Guest User" userId="" providerId="Windows Live" clId="Web-{53690598-3FE9-475C-8B62-6E17AB11F21B}" dt="2024-07-09T07:33:29.934" v="728" actId="14100"/>
        <pc:sldMkLst>
          <pc:docMk/>
          <pc:sldMk cId="3458789264" sldId="510"/>
        </pc:sldMkLst>
        <pc:spChg chg="mod">
          <ac:chgData name="Guest User" userId="" providerId="Windows Live" clId="Web-{53690598-3FE9-475C-8B62-6E17AB11F21B}" dt="2024-07-09T07:33:18.543" v="727" actId="20577"/>
          <ac:spMkLst>
            <pc:docMk/>
            <pc:sldMk cId="3458789264" sldId="510"/>
            <ac:spMk id="2" creationId="{01EE8F53-F9FB-1674-C277-3AD6B93CD15F}"/>
          </ac:spMkLst>
        </pc:spChg>
        <pc:spChg chg="mod">
          <ac:chgData name="Guest User" userId="" providerId="Windows Live" clId="Web-{53690598-3FE9-475C-8B62-6E17AB11F21B}" dt="2024-07-09T07:33:29.934" v="728" actId="14100"/>
          <ac:spMkLst>
            <pc:docMk/>
            <pc:sldMk cId="3458789264" sldId="510"/>
            <ac:spMk id="3" creationId="{737E51A9-F50D-15D9-AE7C-4A5DED1E05CF}"/>
          </ac:spMkLst>
        </pc:spChg>
      </pc:sldChg>
      <pc:sldChg chg="ord">
        <pc:chgData name="Guest User" userId="" providerId="Windows Live" clId="Web-{53690598-3FE9-475C-8B62-6E17AB11F21B}" dt="2024-07-09T05:47:51.792" v="220"/>
        <pc:sldMkLst>
          <pc:docMk/>
          <pc:sldMk cId="1334694123" sldId="511"/>
        </pc:sldMkLst>
      </pc:sldChg>
      <pc:sldChg chg="modSp">
        <pc:chgData name="Guest User" userId="" providerId="Windows Live" clId="Web-{53690598-3FE9-475C-8B62-6E17AB11F21B}" dt="2024-07-09T08:00:39.592" v="936" actId="14100"/>
        <pc:sldMkLst>
          <pc:docMk/>
          <pc:sldMk cId="3108255282" sldId="514"/>
        </pc:sldMkLst>
        <pc:spChg chg="mod">
          <ac:chgData name="Guest User" userId="" providerId="Windows Live" clId="Web-{53690598-3FE9-475C-8B62-6E17AB11F21B}" dt="2024-07-09T07:59:21.182" v="927" actId="14100"/>
          <ac:spMkLst>
            <pc:docMk/>
            <pc:sldMk cId="3108255282" sldId="514"/>
            <ac:spMk id="2" creationId="{01EE8F53-F9FB-1674-C277-3AD6B93CD15F}"/>
          </ac:spMkLst>
        </pc:spChg>
        <pc:spChg chg="mod">
          <ac:chgData name="Guest User" userId="" providerId="Windows Live" clId="Web-{53690598-3FE9-475C-8B62-6E17AB11F21B}" dt="2024-07-09T08:00:39.592" v="936" actId="14100"/>
          <ac:spMkLst>
            <pc:docMk/>
            <pc:sldMk cId="3108255282" sldId="514"/>
            <ac:spMk id="3" creationId="{2B9D278F-FD52-8033-4443-812607C4A5FF}"/>
          </ac:spMkLst>
        </pc:spChg>
      </pc:sldChg>
      <pc:sldChg chg="modSp">
        <pc:chgData name="Guest User" userId="" providerId="Windows Live" clId="Web-{53690598-3FE9-475C-8B62-6E17AB11F21B}" dt="2024-07-09T08:10:12.566" v="1020" actId="1076"/>
        <pc:sldMkLst>
          <pc:docMk/>
          <pc:sldMk cId="3461654315" sldId="516"/>
        </pc:sldMkLst>
        <pc:spChg chg="mod">
          <ac:chgData name="Guest User" userId="" providerId="Windows Live" clId="Web-{53690598-3FE9-475C-8B62-6E17AB11F21B}" dt="2024-07-09T08:08:29.781" v="1006" actId="14100"/>
          <ac:spMkLst>
            <pc:docMk/>
            <pc:sldMk cId="3461654315" sldId="516"/>
            <ac:spMk id="2" creationId="{01EE8F53-F9FB-1674-C277-3AD6B93CD15F}"/>
          </ac:spMkLst>
        </pc:spChg>
        <pc:spChg chg="mod">
          <ac:chgData name="Guest User" userId="" providerId="Windows Live" clId="Web-{53690598-3FE9-475C-8B62-6E17AB11F21B}" dt="2024-07-09T08:10:12.566" v="1020" actId="1076"/>
          <ac:spMkLst>
            <pc:docMk/>
            <pc:sldMk cId="3461654315" sldId="516"/>
            <ac:spMk id="4" creationId="{33A0425A-7E29-6D92-3954-B8880D75E179}"/>
          </ac:spMkLst>
        </pc:spChg>
        <pc:picChg chg="mod">
          <ac:chgData name="Guest User" userId="" providerId="Windows Live" clId="Web-{53690598-3FE9-475C-8B62-6E17AB11F21B}" dt="2024-07-09T08:09:58.878" v="1019" actId="14100"/>
          <ac:picMkLst>
            <pc:docMk/>
            <pc:sldMk cId="3461654315" sldId="516"/>
            <ac:picMk id="3" creationId="{F5BEC262-0209-99EB-AE46-687BF5B0E189}"/>
          </ac:picMkLst>
        </pc:picChg>
      </pc:sldChg>
      <pc:sldChg chg="modSp">
        <pc:chgData name="Guest User" userId="" providerId="Windows Live" clId="Web-{53690598-3FE9-475C-8B62-6E17AB11F21B}" dt="2024-07-09T08:05:55.557" v="982" actId="20577"/>
        <pc:sldMkLst>
          <pc:docMk/>
          <pc:sldMk cId="902064863" sldId="517"/>
        </pc:sldMkLst>
        <pc:spChg chg="mod">
          <ac:chgData name="Guest User" userId="" providerId="Windows Live" clId="Web-{53690598-3FE9-475C-8B62-6E17AB11F21B}" dt="2024-07-09T08:01:25.297" v="942" actId="14100"/>
          <ac:spMkLst>
            <pc:docMk/>
            <pc:sldMk cId="902064863" sldId="517"/>
            <ac:spMk id="2" creationId="{01EE8F53-F9FB-1674-C277-3AD6B93CD15F}"/>
          </ac:spMkLst>
        </pc:spChg>
        <pc:spChg chg="mod">
          <ac:chgData name="Guest User" userId="" providerId="Windows Live" clId="Web-{53690598-3FE9-475C-8B62-6E17AB11F21B}" dt="2024-07-09T08:05:55.557" v="982" actId="20577"/>
          <ac:spMkLst>
            <pc:docMk/>
            <pc:sldMk cId="902064863" sldId="517"/>
            <ac:spMk id="3" creationId="{DB45B348-79C1-F7E3-5A44-D86E580F1236}"/>
          </ac:spMkLst>
        </pc:spChg>
      </pc:sldChg>
      <pc:sldChg chg="addSp modSp">
        <pc:chgData name="Guest User" userId="" providerId="Windows Live" clId="Web-{53690598-3FE9-475C-8B62-6E17AB11F21B}" dt="2024-07-09T05:14:55.295" v="52" actId="14100"/>
        <pc:sldMkLst>
          <pc:docMk/>
          <pc:sldMk cId="2655077398" sldId="532"/>
        </pc:sldMkLst>
        <pc:spChg chg="mod">
          <ac:chgData name="Guest User" userId="" providerId="Windows Live" clId="Web-{53690598-3FE9-475C-8B62-6E17AB11F21B}" dt="2024-07-09T05:12:43.759" v="32" actId="20577"/>
          <ac:spMkLst>
            <pc:docMk/>
            <pc:sldMk cId="2655077398" sldId="532"/>
            <ac:spMk id="2" creationId="{01EE8F53-F9FB-1674-C277-3AD6B93CD15F}"/>
          </ac:spMkLst>
        </pc:spChg>
        <pc:spChg chg="add mod">
          <ac:chgData name="Guest User" userId="" providerId="Windows Live" clId="Web-{53690598-3FE9-475C-8B62-6E17AB11F21B}" dt="2024-07-09T05:12:51.541" v="33" actId="1076"/>
          <ac:spMkLst>
            <pc:docMk/>
            <pc:sldMk cId="2655077398" sldId="532"/>
            <ac:spMk id="3" creationId="{9FC1DD13-B030-A1C1-9941-2FE80DBD3BD3}"/>
          </ac:spMkLst>
        </pc:spChg>
        <pc:spChg chg="add mod">
          <ac:chgData name="Guest User" userId="" providerId="Windows Live" clId="Web-{53690598-3FE9-475C-8B62-6E17AB11F21B}" dt="2024-07-09T05:14:55.295" v="52" actId="14100"/>
          <ac:spMkLst>
            <pc:docMk/>
            <pc:sldMk cId="2655077398" sldId="532"/>
            <ac:spMk id="4" creationId="{2BDED69D-ECDA-6383-7872-646FBD69B9F4}"/>
          </ac:spMkLst>
        </pc:spChg>
      </pc:sldChg>
      <pc:sldChg chg="modSp">
        <pc:chgData name="Guest User" userId="" providerId="Windows Live" clId="Web-{53690598-3FE9-475C-8B62-6E17AB11F21B}" dt="2024-07-09T07:00:48.952" v="492" actId="20577"/>
        <pc:sldMkLst>
          <pc:docMk/>
          <pc:sldMk cId="2705854080" sldId="546"/>
        </pc:sldMkLst>
        <pc:spChg chg="mod">
          <ac:chgData name="Guest User" userId="" providerId="Windows Live" clId="Web-{53690598-3FE9-475C-8B62-6E17AB11F21B}" dt="2024-07-09T07:00:48.952" v="492" actId="20577"/>
          <ac:spMkLst>
            <pc:docMk/>
            <pc:sldMk cId="2705854080" sldId="546"/>
            <ac:spMk id="2" creationId="{01EE8F53-F9FB-1674-C277-3AD6B93CD15F}"/>
          </ac:spMkLst>
        </pc:spChg>
        <pc:spChg chg="mod">
          <ac:chgData name="Guest User" userId="" providerId="Windows Live" clId="Web-{53690598-3FE9-475C-8B62-6E17AB11F21B}" dt="2024-07-09T07:00:35.733" v="491" actId="1076"/>
          <ac:spMkLst>
            <pc:docMk/>
            <pc:sldMk cId="2705854080" sldId="546"/>
            <ac:spMk id="5" creationId="{3FE179B3-36E4-DEB6-AFF6-5C4141241388}"/>
          </ac:spMkLst>
        </pc:spChg>
        <pc:picChg chg="mod">
          <ac:chgData name="Guest User" userId="" providerId="Windows Live" clId="Web-{53690598-3FE9-475C-8B62-6E17AB11F21B}" dt="2024-07-09T06:58:44.635" v="476" actId="14100"/>
          <ac:picMkLst>
            <pc:docMk/>
            <pc:sldMk cId="2705854080" sldId="546"/>
            <ac:picMk id="3" creationId="{EA030455-2E23-2314-4BD1-B200F34C7527}"/>
          </ac:picMkLst>
        </pc:picChg>
      </pc:sldChg>
      <pc:sldChg chg="modSp">
        <pc:chgData name="Guest User" userId="" providerId="Windows Live" clId="Web-{53690598-3FE9-475C-8B62-6E17AB11F21B}" dt="2024-07-09T07:01:00.109" v="493" actId="20577"/>
        <pc:sldMkLst>
          <pc:docMk/>
          <pc:sldMk cId="1442397064" sldId="547"/>
        </pc:sldMkLst>
        <pc:spChg chg="mod">
          <ac:chgData name="Guest User" userId="" providerId="Windows Live" clId="Web-{53690598-3FE9-475C-8B62-6E17AB11F21B}" dt="2024-07-09T07:01:00.109" v="493" actId="20577"/>
          <ac:spMkLst>
            <pc:docMk/>
            <pc:sldMk cId="1442397064" sldId="547"/>
            <ac:spMk id="2" creationId="{01EE8F53-F9FB-1674-C277-3AD6B93CD15F}"/>
          </ac:spMkLst>
        </pc:spChg>
        <pc:spChg chg="mod">
          <ac:chgData name="Guest User" userId="" providerId="Windows Live" clId="Web-{53690598-3FE9-475C-8B62-6E17AB11F21B}" dt="2024-07-09T06:55:55.917" v="458" actId="20577"/>
          <ac:spMkLst>
            <pc:docMk/>
            <pc:sldMk cId="1442397064" sldId="547"/>
            <ac:spMk id="7" creationId="{5349DC58-6A82-E907-E6D9-AFD21355B370}"/>
          </ac:spMkLst>
        </pc:spChg>
        <pc:picChg chg="mod">
          <ac:chgData name="Guest User" userId="" providerId="Windows Live" clId="Web-{53690598-3FE9-475C-8B62-6E17AB11F21B}" dt="2024-07-09T06:39:09.286" v="262" actId="1076"/>
          <ac:picMkLst>
            <pc:docMk/>
            <pc:sldMk cId="1442397064" sldId="547"/>
            <ac:picMk id="6" creationId="{1D5CB838-9404-ED05-4791-21F451C6902A}"/>
          </ac:picMkLst>
        </pc:picChg>
      </pc:sldChg>
      <pc:sldChg chg="addSp delSp modSp">
        <pc:chgData name="Guest User" userId="" providerId="Windows Live" clId="Web-{53690598-3FE9-475C-8B62-6E17AB11F21B}" dt="2024-07-09T07:30:06.439" v="716" actId="20577"/>
        <pc:sldMkLst>
          <pc:docMk/>
          <pc:sldMk cId="1506388619" sldId="548"/>
        </pc:sldMkLst>
        <pc:spChg chg="mod">
          <ac:chgData name="Guest User" userId="" providerId="Windows Live" clId="Web-{53690598-3FE9-475C-8B62-6E17AB11F21B}" dt="2024-07-09T07:30:06.439" v="716" actId="20577"/>
          <ac:spMkLst>
            <pc:docMk/>
            <pc:sldMk cId="1506388619" sldId="548"/>
            <ac:spMk id="2" creationId="{01EE8F53-F9FB-1674-C277-3AD6B93CD15F}"/>
          </ac:spMkLst>
        </pc:spChg>
        <pc:picChg chg="mod modCrop">
          <ac:chgData name="Guest User" userId="" providerId="Windows Live" clId="Web-{53690598-3FE9-475C-8B62-6E17AB11F21B}" dt="2024-07-09T07:24:22.879" v="670"/>
          <ac:picMkLst>
            <pc:docMk/>
            <pc:sldMk cId="1506388619" sldId="548"/>
            <ac:picMk id="3" creationId="{1F021174-131F-C78B-4C6B-718C2FA0655A}"/>
          </ac:picMkLst>
        </pc:picChg>
        <pc:picChg chg="add del mod">
          <ac:chgData name="Guest User" userId="" providerId="Windows Live" clId="Web-{53690598-3FE9-475C-8B62-6E17AB11F21B}" dt="2024-07-09T07:22:14.794" v="659"/>
          <ac:picMkLst>
            <pc:docMk/>
            <pc:sldMk cId="1506388619" sldId="548"/>
            <ac:picMk id="4" creationId="{686F487A-F27B-8D20-E914-A1F57785C9F9}"/>
          </ac:picMkLst>
        </pc:picChg>
      </pc:sldChg>
      <pc:sldChg chg="ord">
        <pc:chgData name="Guest User" userId="" providerId="Windows Live" clId="Web-{53690598-3FE9-475C-8B62-6E17AB11F21B}" dt="2024-07-09T05:48:08.323" v="221"/>
        <pc:sldMkLst>
          <pc:docMk/>
          <pc:sldMk cId="118196737" sldId="549"/>
        </pc:sldMkLst>
      </pc:sldChg>
      <pc:sldChg chg="modSp ord">
        <pc:chgData name="Guest User" userId="" providerId="Windows Live" clId="Web-{53690598-3FE9-475C-8B62-6E17AB11F21B}" dt="2024-07-09T07:53:35.841" v="899" actId="20577"/>
        <pc:sldMkLst>
          <pc:docMk/>
          <pc:sldMk cId="205744713" sldId="550"/>
        </pc:sldMkLst>
        <pc:spChg chg="mod">
          <ac:chgData name="Guest User" userId="" providerId="Windows Live" clId="Web-{53690598-3FE9-475C-8B62-6E17AB11F21B}" dt="2024-07-09T07:44:58.554" v="808" actId="1076"/>
          <ac:spMkLst>
            <pc:docMk/>
            <pc:sldMk cId="205744713" sldId="550"/>
            <ac:spMk id="2" creationId="{01EE8F53-F9FB-1674-C277-3AD6B93CD15F}"/>
          </ac:spMkLst>
        </pc:spChg>
        <pc:spChg chg="mod">
          <ac:chgData name="Guest User" userId="" providerId="Windows Live" clId="Web-{53690598-3FE9-475C-8B62-6E17AB11F21B}" dt="2024-07-09T07:53:35.841" v="899" actId="20577"/>
          <ac:spMkLst>
            <pc:docMk/>
            <pc:sldMk cId="205744713" sldId="550"/>
            <ac:spMk id="3" creationId="{DC073BD7-4A02-1A13-479D-57EEB6179FB0}"/>
          </ac:spMkLst>
        </pc:spChg>
      </pc:sldChg>
      <pc:sldChg chg="modSp ord">
        <pc:chgData name="Guest User" userId="" providerId="Windows Live" clId="Web-{53690598-3FE9-475C-8B62-6E17AB11F21B}" dt="2024-07-09T07:53:22.653" v="892" actId="20577"/>
        <pc:sldMkLst>
          <pc:docMk/>
          <pc:sldMk cId="344631093" sldId="552"/>
        </pc:sldMkLst>
        <pc:spChg chg="mod">
          <ac:chgData name="Guest User" userId="" providerId="Windows Live" clId="Web-{53690598-3FE9-475C-8B62-6E17AB11F21B}" dt="2024-07-09T07:41:01.982" v="760" actId="20577"/>
          <ac:spMkLst>
            <pc:docMk/>
            <pc:sldMk cId="344631093" sldId="552"/>
            <ac:spMk id="2" creationId="{01EE8F53-F9FB-1674-C277-3AD6B93CD15F}"/>
          </ac:spMkLst>
        </pc:spChg>
        <pc:spChg chg="mod">
          <ac:chgData name="Guest User" userId="" providerId="Windows Live" clId="Web-{53690598-3FE9-475C-8B62-6E17AB11F21B}" dt="2024-07-09T07:53:22.653" v="892" actId="20577"/>
          <ac:spMkLst>
            <pc:docMk/>
            <pc:sldMk cId="344631093" sldId="552"/>
            <ac:spMk id="3" creationId="{DC073BD7-4A02-1A13-479D-57EEB6179FB0}"/>
          </ac:spMkLst>
        </pc:spChg>
      </pc:sldChg>
      <pc:sldChg chg="ord">
        <pc:chgData name="Guest User" userId="" providerId="Windows Live" clId="Web-{53690598-3FE9-475C-8B62-6E17AB11F21B}" dt="2024-07-09T05:47:09.321" v="216"/>
        <pc:sldMkLst>
          <pc:docMk/>
          <pc:sldMk cId="3287023593" sldId="553"/>
        </pc:sldMkLst>
      </pc:sldChg>
      <pc:sldChg chg="ord">
        <pc:chgData name="Guest User" userId="" providerId="Windows Live" clId="Web-{53690598-3FE9-475C-8B62-6E17AB11F21B}" dt="2024-07-09T05:47:34.291" v="219"/>
        <pc:sldMkLst>
          <pc:docMk/>
          <pc:sldMk cId="3505441922" sldId="555"/>
        </pc:sldMkLst>
      </pc:sldChg>
      <pc:sldChg chg="modSp ord">
        <pc:chgData name="Guest User" userId="" providerId="Windows Live" clId="Web-{53690598-3FE9-475C-8B62-6E17AB11F21B}" dt="2024-07-09T07:52:51.012" v="885" actId="14100"/>
        <pc:sldMkLst>
          <pc:docMk/>
          <pc:sldMk cId="2167485584" sldId="556"/>
        </pc:sldMkLst>
        <pc:spChg chg="mod">
          <ac:chgData name="Guest User" userId="" providerId="Windows Live" clId="Web-{53690598-3FE9-475C-8B62-6E17AB11F21B}" dt="2024-07-09T07:51:38.462" v="866" actId="20577"/>
          <ac:spMkLst>
            <pc:docMk/>
            <pc:sldMk cId="2167485584" sldId="556"/>
            <ac:spMk id="2" creationId="{01EE8F53-F9FB-1674-C277-3AD6B93CD15F}"/>
          </ac:spMkLst>
        </pc:spChg>
        <pc:spChg chg="mod">
          <ac:chgData name="Guest User" userId="" providerId="Windows Live" clId="Web-{53690598-3FE9-475C-8B62-6E17AB11F21B}" dt="2024-07-09T07:52:51.012" v="885" actId="14100"/>
          <ac:spMkLst>
            <pc:docMk/>
            <pc:sldMk cId="2167485584" sldId="556"/>
            <ac:spMk id="4" creationId="{7F63C07A-4F94-0332-7CA3-15D27365A439}"/>
          </ac:spMkLst>
        </pc:spChg>
      </pc:sldChg>
      <pc:sldChg chg="addSp modSp ord">
        <pc:chgData name="Guest User" userId="" providerId="Windows Live" clId="Web-{53690598-3FE9-475C-8B62-6E17AB11F21B}" dt="2024-07-09T07:40:35.247" v="758" actId="1076"/>
        <pc:sldMkLst>
          <pc:docMk/>
          <pc:sldMk cId="460489784" sldId="557"/>
        </pc:sldMkLst>
        <pc:spChg chg="mod">
          <ac:chgData name="Guest User" userId="" providerId="Windows Live" clId="Web-{53690598-3FE9-475C-8B62-6E17AB11F21B}" dt="2024-07-09T07:40:35.247" v="758" actId="1076"/>
          <ac:spMkLst>
            <pc:docMk/>
            <pc:sldMk cId="460489784" sldId="557"/>
            <ac:spMk id="2" creationId="{01EE8F53-F9FB-1674-C277-3AD6B93CD15F}"/>
          </ac:spMkLst>
        </pc:spChg>
        <pc:spChg chg="mod">
          <ac:chgData name="Guest User" userId="" providerId="Windows Live" clId="Web-{53690598-3FE9-475C-8B62-6E17AB11F21B}" dt="2024-07-09T07:36:45.535" v="742" actId="20577"/>
          <ac:spMkLst>
            <pc:docMk/>
            <pc:sldMk cId="460489784" sldId="557"/>
            <ac:spMk id="4" creationId="{7F63C07A-4F94-0332-7CA3-15D27365A439}"/>
          </ac:spMkLst>
        </pc:spChg>
        <pc:picChg chg="add mod">
          <ac:chgData name="Guest User" userId="" providerId="Windows Live" clId="Web-{53690598-3FE9-475C-8B62-6E17AB11F21B}" dt="2024-07-09T07:35:57.315" v="738" actId="14100"/>
          <ac:picMkLst>
            <pc:docMk/>
            <pc:sldMk cId="460489784" sldId="557"/>
            <ac:picMk id="3" creationId="{7F52EC12-A462-9AFB-F70C-0B41D7447781}"/>
          </ac:picMkLst>
        </pc:picChg>
      </pc:sldChg>
      <pc:sldChg chg="modSp ord">
        <pc:chgData name="Guest User" userId="" providerId="Windows Live" clId="Web-{53690598-3FE9-475C-8B62-6E17AB11F21B}" dt="2024-07-09T07:39:35.448" v="754" actId="20577"/>
        <pc:sldMkLst>
          <pc:docMk/>
          <pc:sldMk cId="1275486313" sldId="558"/>
        </pc:sldMkLst>
        <pc:spChg chg="mod">
          <ac:chgData name="Guest User" userId="" providerId="Windows Live" clId="Web-{53690598-3FE9-475C-8B62-6E17AB11F21B}" dt="2024-07-09T07:39:35.448" v="754" actId="20577"/>
          <ac:spMkLst>
            <pc:docMk/>
            <pc:sldMk cId="1275486313" sldId="558"/>
            <ac:spMk id="2" creationId="{01EE8F53-F9FB-1674-C277-3AD6B93CD15F}"/>
          </ac:spMkLst>
        </pc:spChg>
        <pc:spChg chg="mod">
          <ac:chgData name="Guest User" userId="" providerId="Windows Live" clId="Web-{53690598-3FE9-475C-8B62-6E17AB11F21B}" dt="2024-07-09T07:37:54.913" v="747" actId="1076"/>
          <ac:spMkLst>
            <pc:docMk/>
            <pc:sldMk cId="1275486313" sldId="558"/>
            <ac:spMk id="3" creationId="{3AA96529-BCAC-1099-5D8B-F7FAF473EBAC}"/>
          </ac:spMkLst>
        </pc:spChg>
      </pc:sldChg>
      <pc:sldChg chg="modSp ord">
        <pc:chgData name="Guest User" userId="" providerId="Windows Live" clId="Web-{53690598-3FE9-475C-8B62-6E17AB11F21B}" dt="2024-07-09T07:47:57.826" v="833" actId="20577"/>
        <pc:sldMkLst>
          <pc:docMk/>
          <pc:sldMk cId="1086974528" sldId="559"/>
        </pc:sldMkLst>
        <pc:spChg chg="mod">
          <ac:chgData name="Guest User" userId="" providerId="Windows Live" clId="Web-{53690598-3FE9-475C-8B62-6E17AB11F21B}" dt="2024-07-09T07:47:57.826" v="833" actId="20577"/>
          <ac:spMkLst>
            <pc:docMk/>
            <pc:sldMk cId="1086974528" sldId="559"/>
            <ac:spMk id="2" creationId="{01EE8F53-F9FB-1674-C277-3AD6B93CD15F}"/>
          </ac:spMkLst>
        </pc:spChg>
        <pc:spChg chg="mod">
          <ac:chgData name="Guest User" userId="" providerId="Windows Live" clId="Web-{53690598-3FE9-475C-8B62-6E17AB11F21B}" dt="2024-07-09T07:47:19.184" v="826" actId="20577"/>
          <ac:spMkLst>
            <pc:docMk/>
            <pc:sldMk cId="1086974528" sldId="559"/>
            <ac:spMk id="3" creationId="{3AA96529-BCAC-1099-5D8B-F7FAF473EBAC}"/>
          </ac:spMkLst>
        </pc:spChg>
      </pc:sldChg>
      <pc:sldChg chg="modSp ord">
        <pc:chgData name="Guest User" userId="" providerId="Windows Live" clId="Web-{53690598-3FE9-475C-8B62-6E17AB11F21B}" dt="2024-07-09T07:51:11.630" v="863" actId="20577"/>
        <pc:sldMkLst>
          <pc:docMk/>
          <pc:sldMk cId="2772792839" sldId="560"/>
        </pc:sldMkLst>
        <pc:spChg chg="mod">
          <ac:chgData name="Guest User" userId="" providerId="Windows Live" clId="Web-{53690598-3FE9-475C-8B62-6E17AB11F21B}" dt="2024-07-09T07:51:11.630" v="863" actId="20577"/>
          <ac:spMkLst>
            <pc:docMk/>
            <pc:sldMk cId="2772792839" sldId="560"/>
            <ac:spMk id="2" creationId="{01EE8F53-F9FB-1674-C277-3AD6B93CD15F}"/>
          </ac:spMkLst>
        </pc:spChg>
        <pc:spChg chg="mod">
          <ac:chgData name="Guest User" userId="" providerId="Windows Live" clId="Web-{53690598-3FE9-475C-8B62-6E17AB11F21B}" dt="2024-07-09T07:50:27.347" v="856" actId="1076"/>
          <ac:spMkLst>
            <pc:docMk/>
            <pc:sldMk cId="2772792839" sldId="560"/>
            <ac:spMk id="3" creationId="{3AA96529-BCAC-1099-5D8B-F7FAF473EBAC}"/>
          </ac:spMkLst>
        </pc:spChg>
      </pc:sldChg>
      <pc:sldChg chg="modSp ord">
        <pc:chgData name="Guest User" userId="" providerId="Windows Live" clId="Web-{53690598-3FE9-475C-8B62-6E17AB11F21B}" dt="2024-07-09T07:58:23.899" v="918" actId="20577"/>
        <pc:sldMkLst>
          <pc:docMk/>
          <pc:sldMk cId="912045884" sldId="561"/>
        </pc:sldMkLst>
        <pc:spChg chg="mod">
          <ac:chgData name="Guest User" userId="" providerId="Windows Live" clId="Web-{53690598-3FE9-475C-8B62-6E17AB11F21B}" dt="2024-07-09T07:58:23.899" v="918" actId="20577"/>
          <ac:spMkLst>
            <pc:docMk/>
            <pc:sldMk cId="912045884" sldId="561"/>
            <ac:spMk id="2" creationId="{01EE8F53-F9FB-1674-C277-3AD6B93CD15F}"/>
          </ac:spMkLst>
        </pc:spChg>
        <pc:spChg chg="mod">
          <ac:chgData name="Guest User" userId="" providerId="Windows Live" clId="Web-{53690598-3FE9-475C-8B62-6E17AB11F21B}" dt="2024-07-09T07:46:11.369" v="815" actId="20577"/>
          <ac:spMkLst>
            <pc:docMk/>
            <pc:sldMk cId="912045884" sldId="561"/>
            <ac:spMk id="3" creationId="{3AA96529-BCAC-1099-5D8B-F7FAF473EBAC}"/>
          </ac:spMkLst>
        </pc:spChg>
      </pc:sldChg>
      <pc:sldChg chg="modSp ord">
        <pc:chgData name="Guest User" userId="" providerId="Windows Live" clId="Web-{53690598-3FE9-475C-8B62-6E17AB11F21B}" dt="2024-07-09T07:50:00.815" v="852" actId="20577"/>
        <pc:sldMkLst>
          <pc:docMk/>
          <pc:sldMk cId="1065866162" sldId="562"/>
        </pc:sldMkLst>
        <pc:spChg chg="mod">
          <ac:chgData name="Guest User" userId="" providerId="Windows Live" clId="Web-{53690598-3FE9-475C-8B62-6E17AB11F21B}" dt="2024-07-09T07:50:00.815" v="852" actId="20577"/>
          <ac:spMkLst>
            <pc:docMk/>
            <pc:sldMk cId="1065866162" sldId="562"/>
            <ac:spMk id="2" creationId="{01EE8F53-F9FB-1674-C277-3AD6B93CD15F}"/>
          </ac:spMkLst>
        </pc:spChg>
        <pc:spChg chg="mod">
          <ac:chgData name="Guest User" userId="" providerId="Windows Live" clId="Web-{53690598-3FE9-475C-8B62-6E17AB11F21B}" dt="2024-07-09T07:48:21.186" v="837" actId="1076"/>
          <ac:spMkLst>
            <pc:docMk/>
            <pc:sldMk cId="1065866162" sldId="562"/>
            <ac:spMk id="3" creationId="{3AA96529-BCAC-1099-5D8B-F7FAF473EBAC}"/>
          </ac:spMkLst>
        </pc:spChg>
      </pc:sldChg>
      <pc:sldChg chg="modSp">
        <pc:chgData name="Guest User" userId="" providerId="Windows Live" clId="Web-{53690598-3FE9-475C-8B62-6E17AB11F21B}" dt="2024-07-09T07:30:47.097" v="717" actId="20577"/>
        <pc:sldMkLst>
          <pc:docMk/>
          <pc:sldMk cId="3994157040" sldId="563"/>
        </pc:sldMkLst>
        <pc:spChg chg="mod">
          <ac:chgData name="Guest User" userId="" providerId="Windows Live" clId="Web-{53690598-3FE9-475C-8B62-6E17AB11F21B}" dt="2024-07-09T07:30:47.097" v="717" actId="20577"/>
          <ac:spMkLst>
            <pc:docMk/>
            <pc:sldMk cId="3994157040" sldId="563"/>
            <ac:spMk id="2" creationId="{01EE8F53-F9FB-1674-C277-3AD6B93CD15F}"/>
          </ac:spMkLst>
        </pc:spChg>
        <pc:spChg chg="mod">
          <ac:chgData name="Guest User" userId="" providerId="Windows Live" clId="Web-{53690598-3FE9-475C-8B62-6E17AB11F21B}" dt="2024-07-09T07:14:38.082" v="624" actId="1076"/>
          <ac:spMkLst>
            <pc:docMk/>
            <pc:sldMk cId="3994157040" sldId="563"/>
            <ac:spMk id="4" creationId="{2787BB2D-6AA2-59AD-338C-B8E2E9970357}"/>
          </ac:spMkLst>
        </pc:spChg>
      </pc:sldChg>
      <pc:sldChg chg="modSp">
        <pc:chgData name="Guest User" userId="" providerId="Windows Live" clId="Web-{53690598-3FE9-475C-8B62-6E17AB11F21B}" dt="2024-07-09T08:08:03.421" v="1003" actId="20577"/>
        <pc:sldMkLst>
          <pc:docMk/>
          <pc:sldMk cId="3542181567" sldId="566"/>
        </pc:sldMkLst>
        <pc:spChg chg="mod">
          <ac:chgData name="Guest User" userId="" providerId="Windows Live" clId="Web-{53690598-3FE9-475C-8B62-6E17AB11F21B}" dt="2024-07-09T08:06:22.870" v="986" actId="14100"/>
          <ac:spMkLst>
            <pc:docMk/>
            <pc:sldMk cId="3542181567" sldId="566"/>
            <ac:spMk id="2" creationId="{01EE8F53-F9FB-1674-C277-3AD6B93CD15F}"/>
          </ac:spMkLst>
        </pc:spChg>
        <pc:spChg chg="mod">
          <ac:chgData name="Guest User" userId="" providerId="Windows Live" clId="Web-{53690598-3FE9-475C-8B62-6E17AB11F21B}" dt="2024-07-09T08:08:03.421" v="1003" actId="20577"/>
          <ac:spMkLst>
            <pc:docMk/>
            <pc:sldMk cId="3542181567" sldId="566"/>
            <ac:spMk id="4" creationId="{52A23E60-0BC4-72EE-3577-7A07598E378A}"/>
          </ac:spMkLst>
        </pc:spChg>
        <pc:picChg chg="mod">
          <ac:chgData name="Guest User" userId="" providerId="Windows Live" clId="Web-{53690598-3FE9-475C-8B62-6E17AB11F21B}" dt="2024-07-09T08:06:35.277" v="988" actId="14100"/>
          <ac:picMkLst>
            <pc:docMk/>
            <pc:sldMk cId="3542181567" sldId="566"/>
            <ac:picMk id="3" creationId="{FD2F29A5-8102-B45D-0278-F11ED844BE07}"/>
          </ac:picMkLst>
        </pc:picChg>
      </pc:sldChg>
      <pc:sldChg chg="modSp del">
        <pc:chgData name="Guest User" userId="" providerId="Windows Live" clId="Web-{53690598-3FE9-475C-8B62-6E17AB11F21B}" dt="2024-07-09T08:31:17.595" v="1229"/>
        <pc:sldMkLst>
          <pc:docMk/>
          <pc:sldMk cId="4039338882" sldId="568"/>
        </pc:sldMkLst>
        <pc:spChg chg="mod">
          <ac:chgData name="Guest User" userId="" providerId="Windows Live" clId="Web-{53690598-3FE9-475C-8B62-6E17AB11F21B}" dt="2024-07-09T08:11:00.818" v="1024" actId="14100"/>
          <ac:spMkLst>
            <pc:docMk/>
            <pc:sldMk cId="4039338882" sldId="568"/>
            <ac:spMk id="2" creationId="{01EE8F53-F9FB-1674-C277-3AD6B93CD15F}"/>
          </ac:spMkLst>
        </pc:spChg>
        <pc:spChg chg="mod">
          <ac:chgData name="Guest User" userId="" providerId="Windows Live" clId="Web-{53690598-3FE9-475C-8B62-6E17AB11F21B}" dt="2024-07-09T08:21:05.082" v="1100" actId="20577"/>
          <ac:spMkLst>
            <pc:docMk/>
            <pc:sldMk cId="4039338882" sldId="568"/>
            <ac:spMk id="4" creationId="{33A0425A-7E29-6D92-3954-B8880D75E179}"/>
          </ac:spMkLst>
        </pc:spChg>
        <pc:picChg chg="mod">
          <ac:chgData name="Guest User" userId="" providerId="Windows Live" clId="Web-{53690598-3FE9-475C-8B62-6E17AB11F21B}" dt="2024-07-09T08:10:32.348" v="1021" actId="1076"/>
          <ac:picMkLst>
            <pc:docMk/>
            <pc:sldMk cId="4039338882" sldId="568"/>
            <ac:picMk id="3" creationId="{F5BEC262-0209-99EB-AE46-687BF5B0E189}"/>
          </ac:picMkLst>
        </pc:picChg>
      </pc:sldChg>
      <pc:sldChg chg="addSp delSp modSp">
        <pc:chgData name="Guest User" userId="" providerId="Windows Live" clId="Web-{53690598-3FE9-475C-8B62-6E17AB11F21B}" dt="2024-07-09T05:11:01.505" v="22" actId="1076"/>
        <pc:sldMkLst>
          <pc:docMk/>
          <pc:sldMk cId="2418694890" sldId="579"/>
        </pc:sldMkLst>
        <pc:spChg chg="add mod">
          <ac:chgData name="Guest User" userId="" providerId="Windows Live" clId="Web-{53690598-3FE9-475C-8B62-6E17AB11F21B}" dt="2024-07-09T05:10:41.520" v="18" actId="14100"/>
          <ac:spMkLst>
            <pc:docMk/>
            <pc:sldMk cId="2418694890" sldId="579"/>
            <ac:spMk id="3" creationId="{C2B7FE56-F070-AD65-3EE7-5F3258B419EB}"/>
          </ac:spMkLst>
        </pc:spChg>
        <pc:spChg chg="add del">
          <ac:chgData name="Guest User" userId="" providerId="Windows Live" clId="Web-{53690598-3FE9-475C-8B62-6E17AB11F21B}" dt="2024-07-09T05:10:10.878" v="14"/>
          <ac:spMkLst>
            <pc:docMk/>
            <pc:sldMk cId="2418694890" sldId="579"/>
            <ac:spMk id="4" creationId="{ABC71EBA-788A-D8EE-A7D7-AA299A5E8B4C}"/>
          </ac:spMkLst>
        </pc:spChg>
        <pc:spChg chg="add mod">
          <ac:chgData name="Guest User" userId="" providerId="Windows Live" clId="Web-{53690598-3FE9-475C-8B62-6E17AB11F21B}" dt="2024-07-09T05:11:01.505" v="22" actId="1076"/>
          <ac:spMkLst>
            <pc:docMk/>
            <pc:sldMk cId="2418694890" sldId="579"/>
            <ac:spMk id="5" creationId="{7FDBF401-0453-30DB-61B1-EEECE49F76D3}"/>
          </ac:spMkLst>
        </pc:spChg>
      </pc:sldChg>
      <pc:sldChg chg="addSp modSp">
        <pc:chgData name="Guest User" userId="" providerId="Windows Live" clId="Web-{53690598-3FE9-475C-8B62-6E17AB11F21B}" dt="2024-07-09T05:09:08.845" v="8" actId="14100"/>
        <pc:sldMkLst>
          <pc:docMk/>
          <pc:sldMk cId="1497200619" sldId="580"/>
        </pc:sldMkLst>
        <pc:spChg chg="add mod">
          <ac:chgData name="Guest User" userId="" providerId="Windows Live" clId="Web-{53690598-3FE9-475C-8B62-6E17AB11F21B}" dt="2024-07-09T05:08:43.813" v="3" actId="1076"/>
          <ac:spMkLst>
            <pc:docMk/>
            <pc:sldMk cId="1497200619" sldId="580"/>
            <ac:spMk id="3" creationId="{115A7AA9-CFA3-A24C-3A90-A0665CC80A61}"/>
          </ac:spMkLst>
        </pc:spChg>
        <pc:spChg chg="add mod">
          <ac:chgData name="Guest User" userId="" providerId="Windows Live" clId="Web-{53690598-3FE9-475C-8B62-6E17AB11F21B}" dt="2024-07-09T05:09:08.845" v="8" actId="14100"/>
          <ac:spMkLst>
            <pc:docMk/>
            <pc:sldMk cId="1497200619" sldId="580"/>
            <ac:spMk id="4" creationId="{36F997CA-2AEF-9919-4B04-9D8D6746FC24}"/>
          </ac:spMkLst>
        </pc:spChg>
      </pc:sldChg>
      <pc:sldChg chg="addSp modSp add replId">
        <pc:chgData name="Guest User" userId="" providerId="Windows Live" clId="Web-{53690598-3FE9-475C-8B62-6E17AB11F21B}" dt="2024-07-09T05:18:43.851" v="86" actId="14100"/>
        <pc:sldMkLst>
          <pc:docMk/>
          <pc:sldMk cId="3235843769" sldId="581"/>
        </pc:sldMkLst>
        <pc:spChg chg="mod">
          <ac:chgData name="Guest User" userId="" providerId="Windows Live" clId="Web-{53690598-3FE9-475C-8B62-6E17AB11F21B}" dt="2024-07-09T05:17:13.394" v="71" actId="20577"/>
          <ac:spMkLst>
            <pc:docMk/>
            <pc:sldMk cId="3235843769" sldId="581"/>
            <ac:spMk id="2" creationId="{01EE8F53-F9FB-1674-C277-3AD6B93CD15F}"/>
          </ac:spMkLst>
        </pc:spChg>
        <pc:spChg chg="add mod">
          <ac:chgData name="Guest User" userId="" providerId="Windows Live" clId="Web-{53690598-3FE9-475C-8B62-6E17AB11F21B}" dt="2024-07-09T05:18:22.225" v="83" actId="1076"/>
          <ac:spMkLst>
            <pc:docMk/>
            <pc:sldMk cId="3235843769" sldId="581"/>
            <ac:spMk id="4" creationId="{9E8E63DB-D17D-095D-ABDC-65E9D3D2DE2A}"/>
          </ac:spMkLst>
        </pc:spChg>
        <pc:spChg chg="add mod">
          <ac:chgData name="Guest User" userId="" providerId="Windows Live" clId="Web-{53690598-3FE9-475C-8B62-6E17AB11F21B}" dt="2024-07-09T05:18:43.851" v="86" actId="14100"/>
          <ac:spMkLst>
            <pc:docMk/>
            <pc:sldMk cId="3235843769" sldId="581"/>
            <ac:spMk id="5" creationId="{2A689DDB-BB10-B07E-4193-6513400B32CA}"/>
          </ac:spMkLst>
        </pc:spChg>
        <pc:picChg chg="add mod">
          <ac:chgData name="Guest User" userId="" providerId="Windows Live" clId="Web-{53690598-3FE9-475C-8B62-6E17AB11F21B}" dt="2024-07-09T05:18:00.240" v="79" actId="1076"/>
          <ac:picMkLst>
            <pc:docMk/>
            <pc:sldMk cId="3235843769" sldId="581"/>
            <ac:picMk id="3" creationId="{F421B6F4-947F-F1F0-1016-9F386A0C2777}"/>
          </ac:picMkLst>
        </pc:picChg>
      </pc:sldChg>
      <pc:sldChg chg="addSp modSp add replId">
        <pc:chgData name="Guest User" userId="" providerId="Windows Live" clId="Web-{53690598-3FE9-475C-8B62-6E17AB11F21B}" dt="2024-07-09T05:15:28.843" v="57" actId="1076"/>
        <pc:sldMkLst>
          <pc:docMk/>
          <pc:sldMk cId="3161147989" sldId="582"/>
        </pc:sldMkLst>
        <pc:spChg chg="add mod">
          <ac:chgData name="Guest User" userId="" providerId="Windows Live" clId="Web-{53690598-3FE9-475C-8B62-6E17AB11F21B}" dt="2024-07-09T05:15:28.843" v="57" actId="1076"/>
          <ac:spMkLst>
            <pc:docMk/>
            <pc:sldMk cId="3161147989" sldId="582"/>
            <ac:spMk id="4" creationId="{85C29693-A776-541F-B236-6EC89DA19173}"/>
          </ac:spMkLst>
        </pc:spChg>
      </pc:sldChg>
      <pc:sldChg chg="addSp modSp add replId">
        <pc:chgData name="Guest User" userId="" providerId="Windows Live" clId="Web-{53690598-3FE9-475C-8B62-6E17AB11F21B}" dt="2024-07-09T05:15:58.298" v="61" actId="1076"/>
        <pc:sldMkLst>
          <pc:docMk/>
          <pc:sldMk cId="4027600037" sldId="583"/>
        </pc:sldMkLst>
        <pc:picChg chg="add mod">
          <ac:chgData name="Guest User" userId="" providerId="Windows Live" clId="Web-{53690598-3FE9-475C-8B62-6E17AB11F21B}" dt="2024-07-09T05:15:58.298" v="61" actId="1076"/>
          <ac:picMkLst>
            <pc:docMk/>
            <pc:sldMk cId="4027600037" sldId="583"/>
            <ac:picMk id="4" creationId="{5ABC1822-47CB-4AED-453E-A12A229E962A}"/>
          </ac:picMkLst>
        </pc:picChg>
      </pc:sldChg>
      <pc:sldChg chg="addSp modSp add replId">
        <pc:chgData name="Guest User" userId="" providerId="Windows Live" clId="Web-{53690598-3FE9-475C-8B62-6E17AB11F21B}" dt="2024-07-09T05:16:29.518" v="65" actId="1076"/>
        <pc:sldMkLst>
          <pc:docMk/>
          <pc:sldMk cId="3450865498" sldId="584"/>
        </pc:sldMkLst>
        <pc:spChg chg="add mod">
          <ac:chgData name="Guest User" userId="" providerId="Windows Live" clId="Web-{53690598-3FE9-475C-8B62-6E17AB11F21B}" dt="2024-07-09T05:16:29.518" v="65" actId="1076"/>
          <ac:spMkLst>
            <pc:docMk/>
            <pc:sldMk cId="3450865498" sldId="584"/>
            <ac:spMk id="4" creationId="{3C6F036C-B1CA-FCD0-4EFB-1CE7E52E0AC9}"/>
          </ac:spMkLst>
        </pc:spChg>
      </pc:sldChg>
      <pc:sldChg chg="addSp modSp add ord replId">
        <pc:chgData name="Guest User" userId="" providerId="Windows Live" clId="Web-{53690598-3FE9-475C-8B62-6E17AB11F21B}" dt="2024-07-09T05:14:16.466" v="47"/>
        <pc:sldMkLst>
          <pc:docMk/>
          <pc:sldMk cId="841058410" sldId="585"/>
        </pc:sldMkLst>
        <pc:spChg chg="add mod">
          <ac:chgData name="Guest User" userId="" providerId="Windows Live" clId="Web-{53690598-3FE9-475C-8B62-6E17AB11F21B}" dt="2024-07-09T05:13:58.199" v="45" actId="1076"/>
          <ac:spMkLst>
            <pc:docMk/>
            <pc:sldMk cId="841058410" sldId="585"/>
            <ac:spMk id="5" creationId="{A1DAC2B5-6359-051C-D943-972DC7F66694}"/>
          </ac:spMkLst>
        </pc:spChg>
        <pc:picChg chg="add mod">
          <ac:chgData name="Guest User" userId="" providerId="Windows Live" clId="Web-{53690598-3FE9-475C-8B62-6E17AB11F21B}" dt="2024-07-09T05:13:39.699" v="42" actId="1076"/>
          <ac:picMkLst>
            <pc:docMk/>
            <pc:sldMk cId="841058410" sldId="585"/>
            <ac:picMk id="4" creationId="{03A19918-DDC4-1887-2A8F-4380A12E9061}"/>
          </ac:picMkLst>
        </pc:picChg>
      </pc:sldChg>
      <pc:sldChg chg="addSp modSp add replId">
        <pc:chgData name="Guest User" userId="" providerId="Windows Live" clId="Web-{53690598-3FE9-475C-8B62-6E17AB11F21B}" dt="2024-07-09T05:23:38.393" v="135" actId="20577"/>
        <pc:sldMkLst>
          <pc:docMk/>
          <pc:sldMk cId="95299724" sldId="586"/>
        </pc:sldMkLst>
        <pc:spChg chg="mod">
          <ac:chgData name="Guest User" userId="" providerId="Windows Live" clId="Web-{53690598-3FE9-475C-8B62-6E17AB11F21B}" dt="2024-07-09T05:23:38.393" v="135" actId="20577"/>
          <ac:spMkLst>
            <pc:docMk/>
            <pc:sldMk cId="95299724" sldId="586"/>
            <ac:spMk id="2" creationId="{01EE8F53-F9FB-1674-C277-3AD6B93CD15F}"/>
          </ac:spMkLst>
        </pc:spChg>
        <pc:spChg chg="add mod">
          <ac:chgData name="Guest User" userId="" providerId="Windows Live" clId="Web-{53690598-3FE9-475C-8B62-6E17AB11F21B}" dt="2024-07-09T05:23:20.205" v="126" actId="1076"/>
          <ac:spMkLst>
            <pc:docMk/>
            <pc:sldMk cId="95299724" sldId="586"/>
            <ac:spMk id="3" creationId="{F4C9F480-A5B1-DB22-0507-4DF84413F2DE}"/>
          </ac:spMkLst>
        </pc:spChg>
      </pc:sldChg>
      <pc:sldChg chg="add replId">
        <pc:chgData name="Guest User" userId="" providerId="Windows Live" clId="Web-{53690598-3FE9-475C-8B62-6E17AB11F21B}" dt="2024-07-09T05:16:46.034" v="67"/>
        <pc:sldMkLst>
          <pc:docMk/>
          <pc:sldMk cId="111709279" sldId="587"/>
        </pc:sldMkLst>
      </pc:sldChg>
      <pc:sldChg chg="addSp modSp add replId">
        <pc:chgData name="Guest User" userId="" providerId="Windows Live" clId="Web-{53690598-3FE9-475C-8B62-6E17AB11F21B}" dt="2024-07-09T05:19:19.868" v="90" actId="1076"/>
        <pc:sldMkLst>
          <pc:docMk/>
          <pc:sldMk cId="989966833" sldId="588"/>
        </pc:sldMkLst>
        <pc:spChg chg="add mod">
          <ac:chgData name="Guest User" userId="" providerId="Windows Live" clId="Web-{53690598-3FE9-475C-8B62-6E17AB11F21B}" dt="2024-07-09T05:19:19.868" v="90" actId="1076"/>
          <ac:spMkLst>
            <pc:docMk/>
            <pc:sldMk cId="989966833" sldId="588"/>
            <ac:spMk id="3" creationId="{31C0C453-9830-54EB-6449-72109FE9BCEC}"/>
          </ac:spMkLst>
        </pc:spChg>
      </pc:sldChg>
      <pc:sldChg chg="addSp modSp add replId">
        <pc:chgData name="Guest User" userId="" providerId="Windows Live" clId="Web-{53690598-3FE9-475C-8B62-6E17AB11F21B}" dt="2024-07-09T05:19:49.525" v="94" actId="1076"/>
        <pc:sldMkLst>
          <pc:docMk/>
          <pc:sldMk cId="1423699943" sldId="589"/>
        </pc:sldMkLst>
        <pc:spChg chg="add mod">
          <ac:chgData name="Guest User" userId="" providerId="Windows Live" clId="Web-{53690598-3FE9-475C-8B62-6E17AB11F21B}" dt="2024-07-09T05:19:49.525" v="94" actId="1076"/>
          <ac:spMkLst>
            <pc:docMk/>
            <pc:sldMk cId="1423699943" sldId="589"/>
            <ac:spMk id="3" creationId="{AEA73931-BF41-D1AF-8C21-5F8A3B91B22E}"/>
          </ac:spMkLst>
        </pc:spChg>
      </pc:sldChg>
      <pc:sldChg chg="addSp modSp add replId">
        <pc:chgData name="Guest User" userId="" providerId="Windows Live" clId="Web-{53690598-3FE9-475C-8B62-6E17AB11F21B}" dt="2024-07-09T05:20:18.542" v="98" actId="1076"/>
        <pc:sldMkLst>
          <pc:docMk/>
          <pc:sldMk cId="10280497" sldId="590"/>
        </pc:sldMkLst>
        <pc:spChg chg="add mod">
          <ac:chgData name="Guest User" userId="" providerId="Windows Live" clId="Web-{53690598-3FE9-475C-8B62-6E17AB11F21B}" dt="2024-07-09T05:20:18.542" v="98" actId="1076"/>
          <ac:spMkLst>
            <pc:docMk/>
            <pc:sldMk cId="10280497" sldId="590"/>
            <ac:spMk id="3" creationId="{EFEDCEC1-3341-C5CE-7C1A-C335AB29B11B}"/>
          </ac:spMkLst>
        </pc:spChg>
      </pc:sldChg>
      <pc:sldChg chg="addSp modSp add replId">
        <pc:chgData name="Guest User" userId="" providerId="Windows Live" clId="Web-{53690598-3FE9-475C-8B62-6E17AB11F21B}" dt="2024-07-09T05:20:46.636" v="102" actId="14100"/>
        <pc:sldMkLst>
          <pc:docMk/>
          <pc:sldMk cId="31476304" sldId="591"/>
        </pc:sldMkLst>
        <pc:picChg chg="add mod">
          <ac:chgData name="Guest User" userId="" providerId="Windows Live" clId="Web-{53690598-3FE9-475C-8B62-6E17AB11F21B}" dt="2024-07-09T05:20:46.636" v="102" actId="14100"/>
          <ac:picMkLst>
            <pc:docMk/>
            <pc:sldMk cId="31476304" sldId="591"/>
            <ac:picMk id="3" creationId="{7B0A28B7-A70A-CAF3-B4BF-E5B94ACC3C8E}"/>
          </ac:picMkLst>
        </pc:picChg>
      </pc:sldChg>
      <pc:sldChg chg="addSp modSp add replId">
        <pc:chgData name="Guest User" userId="" providerId="Windows Live" clId="Web-{53690598-3FE9-475C-8B62-6E17AB11F21B}" dt="2024-07-09T05:26:22.524" v="168" actId="20577"/>
        <pc:sldMkLst>
          <pc:docMk/>
          <pc:sldMk cId="3795008699" sldId="592"/>
        </pc:sldMkLst>
        <pc:spChg chg="mod">
          <ac:chgData name="Guest User" userId="" providerId="Windows Live" clId="Web-{53690598-3FE9-475C-8B62-6E17AB11F21B}" dt="2024-07-09T05:24:40.348" v="162" actId="20577"/>
          <ac:spMkLst>
            <pc:docMk/>
            <pc:sldMk cId="3795008699" sldId="592"/>
            <ac:spMk id="2" creationId="{01EE8F53-F9FB-1674-C277-3AD6B93CD15F}"/>
          </ac:spMkLst>
        </pc:spChg>
        <pc:spChg chg="add mod">
          <ac:chgData name="Guest User" userId="" providerId="Windows Live" clId="Web-{53690598-3FE9-475C-8B62-6E17AB11F21B}" dt="2024-07-09T05:26:22.524" v="168" actId="20577"/>
          <ac:spMkLst>
            <pc:docMk/>
            <pc:sldMk cId="3795008699" sldId="592"/>
            <ac:spMk id="3" creationId="{E54754CF-C9F8-5A4B-E8E1-DBB67E8152BB}"/>
          </ac:spMkLst>
        </pc:spChg>
      </pc:sldChg>
      <pc:sldChg chg="addSp modSp add replId">
        <pc:chgData name="Guest User" userId="" providerId="Windows Live" clId="Web-{53690598-3FE9-475C-8B62-6E17AB11F21B}" dt="2024-07-09T05:28:41.670" v="188" actId="20577"/>
        <pc:sldMkLst>
          <pc:docMk/>
          <pc:sldMk cId="2255488608" sldId="593"/>
        </pc:sldMkLst>
        <pc:spChg chg="add mod">
          <ac:chgData name="Guest User" userId="" providerId="Windows Live" clId="Web-{53690598-3FE9-475C-8B62-6E17AB11F21B}" dt="2024-07-09T05:28:41.670" v="188" actId="20577"/>
          <ac:spMkLst>
            <pc:docMk/>
            <pc:sldMk cId="2255488608" sldId="593"/>
            <ac:spMk id="3" creationId="{A91CCD32-526B-F2A6-488E-735C8799C428}"/>
          </ac:spMkLst>
        </pc:spChg>
      </pc:sldChg>
      <pc:sldChg chg="addSp modSp add ord replId">
        <pc:chgData name="Guest User" userId="" providerId="Windows Live" clId="Web-{53690598-3FE9-475C-8B62-6E17AB11F21B}" dt="2024-07-09T05:22:50.641" v="121"/>
        <pc:sldMkLst>
          <pc:docMk/>
          <pc:sldMk cId="209908382" sldId="594"/>
        </pc:sldMkLst>
        <pc:spChg chg="add mod">
          <ac:chgData name="Guest User" userId="" providerId="Windows Live" clId="Web-{53690598-3FE9-475C-8B62-6E17AB11F21B}" dt="2024-07-09T05:22:25.187" v="120" actId="14100"/>
          <ac:spMkLst>
            <pc:docMk/>
            <pc:sldMk cId="209908382" sldId="594"/>
            <ac:spMk id="4" creationId="{DDE44F61-13C4-9F6C-BCDF-107277E2D878}"/>
          </ac:spMkLst>
        </pc:spChg>
        <pc:picChg chg="add mod">
          <ac:chgData name="Guest User" userId="" providerId="Windows Live" clId="Web-{53690598-3FE9-475C-8B62-6E17AB11F21B}" dt="2024-07-09T05:22:02.811" v="115" actId="1076"/>
          <ac:picMkLst>
            <pc:docMk/>
            <pc:sldMk cId="209908382" sldId="594"/>
            <ac:picMk id="3" creationId="{C66F7D93-3201-F0F7-5E85-FC41FB5B76AD}"/>
          </ac:picMkLst>
        </pc:picChg>
      </pc:sldChg>
      <pc:sldChg chg="modSp add replId">
        <pc:chgData name="Guest User" userId="" providerId="Windows Live" clId="Web-{53690598-3FE9-475C-8B62-6E17AB11F21B}" dt="2024-07-09T07:04:08.581" v="532" actId="20577"/>
        <pc:sldMkLst>
          <pc:docMk/>
          <pc:sldMk cId="2348722063" sldId="595"/>
        </pc:sldMkLst>
        <pc:spChg chg="mod">
          <ac:chgData name="Guest User" userId="" providerId="Windows Live" clId="Web-{53690598-3FE9-475C-8B62-6E17AB11F21B}" dt="2024-07-09T07:04:08.581" v="532" actId="20577"/>
          <ac:spMkLst>
            <pc:docMk/>
            <pc:sldMk cId="2348722063" sldId="595"/>
            <ac:spMk id="5" creationId="{3FE179B3-36E4-DEB6-AFF6-5C4141241388}"/>
          </ac:spMkLst>
        </pc:spChg>
      </pc:sldChg>
      <pc:sldChg chg="modSp add replId">
        <pc:chgData name="Guest User" userId="" providerId="Windows Live" clId="Web-{53690598-3FE9-475C-8B62-6E17AB11F21B}" dt="2024-07-09T07:04:31.519" v="540" actId="20577"/>
        <pc:sldMkLst>
          <pc:docMk/>
          <pc:sldMk cId="1876024586" sldId="596"/>
        </pc:sldMkLst>
        <pc:spChg chg="mod">
          <ac:chgData name="Guest User" userId="" providerId="Windows Live" clId="Web-{53690598-3FE9-475C-8B62-6E17AB11F21B}" dt="2024-07-09T07:04:31.519" v="540" actId="20577"/>
          <ac:spMkLst>
            <pc:docMk/>
            <pc:sldMk cId="1876024586" sldId="596"/>
            <ac:spMk id="5" creationId="{3FE179B3-36E4-DEB6-AFF6-5C4141241388}"/>
          </ac:spMkLst>
        </pc:spChg>
      </pc:sldChg>
      <pc:sldChg chg="modSp add replId">
        <pc:chgData name="Guest User" userId="" providerId="Windows Live" clId="Web-{53690598-3FE9-475C-8B62-6E17AB11F21B}" dt="2024-07-09T07:04:56.957" v="546" actId="20577"/>
        <pc:sldMkLst>
          <pc:docMk/>
          <pc:sldMk cId="2896408367" sldId="597"/>
        </pc:sldMkLst>
        <pc:spChg chg="mod">
          <ac:chgData name="Guest User" userId="" providerId="Windows Live" clId="Web-{53690598-3FE9-475C-8B62-6E17AB11F21B}" dt="2024-07-09T07:04:56.957" v="546" actId="20577"/>
          <ac:spMkLst>
            <pc:docMk/>
            <pc:sldMk cId="2896408367" sldId="597"/>
            <ac:spMk id="5" creationId="{3FE179B3-36E4-DEB6-AFF6-5C4141241388}"/>
          </ac:spMkLst>
        </pc:spChg>
      </pc:sldChg>
      <pc:sldChg chg="modSp add replId">
        <pc:chgData name="Guest User" userId="" providerId="Windows Live" clId="Web-{53690598-3FE9-475C-8B62-6E17AB11F21B}" dt="2024-07-09T07:09:22.171" v="561" actId="20577"/>
        <pc:sldMkLst>
          <pc:docMk/>
          <pc:sldMk cId="2188906049" sldId="598"/>
        </pc:sldMkLst>
        <pc:spChg chg="mod">
          <ac:chgData name="Guest User" userId="" providerId="Windows Live" clId="Web-{53690598-3FE9-475C-8B62-6E17AB11F21B}" dt="2024-07-09T07:09:22.171" v="561" actId="20577"/>
          <ac:spMkLst>
            <pc:docMk/>
            <pc:sldMk cId="2188906049" sldId="598"/>
            <ac:spMk id="5" creationId="{3FE179B3-36E4-DEB6-AFF6-5C4141241388}"/>
          </ac:spMkLst>
        </pc:spChg>
      </pc:sldChg>
      <pc:sldChg chg="modSp add replId">
        <pc:chgData name="Guest User" userId="" providerId="Windows Live" clId="Web-{53690598-3FE9-475C-8B62-6E17AB11F21B}" dt="2024-07-09T07:09:44.171" v="563" actId="20577"/>
        <pc:sldMkLst>
          <pc:docMk/>
          <pc:sldMk cId="693140888" sldId="599"/>
        </pc:sldMkLst>
        <pc:spChg chg="mod">
          <ac:chgData name="Guest User" userId="" providerId="Windows Live" clId="Web-{53690598-3FE9-475C-8B62-6E17AB11F21B}" dt="2024-07-09T07:09:44.171" v="563" actId="20577"/>
          <ac:spMkLst>
            <pc:docMk/>
            <pc:sldMk cId="693140888" sldId="599"/>
            <ac:spMk id="5" creationId="{3FE179B3-36E4-DEB6-AFF6-5C4141241388}"/>
          </ac:spMkLst>
        </pc:spChg>
      </pc:sldChg>
      <pc:sldChg chg="modSp add replId">
        <pc:chgData name="Guest User" userId="" providerId="Windows Live" clId="Web-{53690598-3FE9-475C-8B62-6E17AB11F21B}" dt="2024-07-09T07:10:07.860" v="566" actId="20577"/>
        <pc:sldMkLst>
          <pc:docMk/>
          <pc:sldMk cId="1453706141" sldId="600"/>
        </pc:sldMkLst>
        <pc:spChg chg="mod">
          <ac:chgData name="Guest User" userId="" providerId="Windows Live" clId="Web-{53690598-3FE9-475C-8B62-6E17AB11F21B}" dt="2024-07-09T07:10:07.860" v="566" actId="20577"/>
          <ac:spMkLst>
            <pc:docMk/>
            <pc:sldMk cId="1453706141" sldId="600"/>
            <ac:spMk id="5" creationId="{3FE179B3-36E4-DEB6-AFF6-5C4141241388}"/>
          </ac:spMkLst>
        </pc:spChg>
      </pc:sldChg>
      <pc:sldChg chg="modSp add replId">
        <pc:chgData name="Guest User" userId="" providerId="Windows Live" clId="Web-{53690598-3FE9-475C-8B62-6E17AB11F21B}" dt="2024-07-09T07:10:15.094" v="569" actId="20577"/>
        <pc:sldMkLst>
          <pc:docMk/>
          <pc:sldMk cId="2858931988" sldId="601"/>
        </pc:sldMkLst>
        <pc:spChg chg="mod">
          <ac:chgData name="Guest User" userId="" providerId="Windows Live" clId="Web-{53690598-3FE9-475C-8B62-6E17AB11F21B}" dt="2024-07-09T07:10:15.094" v="569" actId="20577"/>
          <ac:spMkLst>
            <pc:docMk/>
            <pc:sldMk cId="2858931988" sldId="601"/>
            <ac:spMk id="5" creationId="{3FE179B3-36E4-DEB6-AFF6-5C4141241388}"/>
          </ac:spMkLst>
        </pc:spChg>
      </pc:sldChg>
      <pc:sldChg chg="modSp add replId">
        <pc:chgData name="Guest User" userId="" providerId="Windows Live" clId="Web-{53690598-3FE9-475C-8B62-6E17AB11F21B}" dt="2024-07-09T07:10:31.486" v="572" actId="20577"/>
        <pc:sldMkLst>
          <pc:docMk/>
          <pc:sldMk cId="2564069682" sldId="602"/>
        </pc:sldMkLst>
        <pc:spChg chg="mod">
          <ac:chgData name="Guest User" userId="" providerId="Windows Live" clId="Web-{53690598-3FE9-475C-8B62-6E17AB11F21B}" dt="2024-07-09T07:10:31.486" v="572" actId="20577"/>
          <ac:spMkLst>
            <pc:docMk/>
            <pc:sldMk cId="2564069682" sldId="602"/>
            <ac:spMk id="5" creationId="{3FE179B3-36E4-DEB6-AFF6-5C4141241388}"/>
          </ac:spMkLst>
        </pc:spChg>
      </pc:sldChg>
      <pc:sldChg chg="modSp add replId">
        <pc:chgData name="Guest User" userId="" providerId="Windows Live" clId="Web-{53690598-3FE9-475C-8B62-6E17AB11F21B}" dt="2024-07-09T07:10:45.846" v="577" actId="20577"/>
        <pc:sldMkLst>
          <pc:docMk/>
          <pc:sldMk cId="208460577" sldId="603"/>
        </pc:sldMkLst>
        <pc:spChg chg="mod">
          <ac:chgData name="Guest User" userId="" providerId="Windows Live" clId="Web-{53690598-3FE9-475C-8B62-6E17AB11F21B}" dt="2024-07-09T07:10:45.846" v="577" actId="20577"/>
          <ac:spMkLst>
            <pc:docMk/>
            <pc:sldMk cId="208460577" sldId="603"/>
            <ac:spMk id="5" creationId="{3FE179B3-36E4-DEB6-AFF6-5C4141241388}"/>
          </ac:spMkLst>
        </pc:spChg>
      </pc:sldChg>
      <pc:sldChg chg="modSp add replId">
        <pc:chgData name="Guest User" userId="" providerId="Windows Live" clId="Web-{53690598-3FE9-475C-8B62-6E17AB11F21B}" dt="2024-07-09T07:11:06.800" v="587" actId="20577"/>
        <pc:sldMkLst>
          <pc:docMk/>
          <pc:sldMk cId="4064353181" sldId="604"/>
        </pc:sldMkLst>
        <pc:spChg chg="mod">
          <ac:chgData name="Guest User" userId="" providerId="Windows Live" clId="Web-{53690598-3FE9-475C-8B62-6E17AB11F21B}" dt="2024-07-09T07:11:06.800" v="587" actId="20577"/>
          <ac:spMkLst>
            <pc:docMk/>
            <pc:sldMk cId="4064353181" sldId="604"/>
            <ac:spMk id="5" creationId="{3FE179B3-36E4-DEB6-AFF6-5C4141241388}"/>
          </ac:spMkLst>
        </pc:spChg>
      </pc:sldChg>
      <pc:sldChg chg="modSp add replId">
        <pc:chgData name="Guest User" userId="" providerId="Windows Live" clId="Web-{53690598-3FE9-475C-8B62-6E17AB11F21B}" dt="2024-07-09T07:11:25.238" v="592" actId="20577"/>
        <pc:sldMkLst>
          <pc:docMk/>
          <pc:sldMk cId="2507014586" sldId="605"/>
        </pc:sldMkLst>
        <pc:spChg chg="mod">
          <ac:chgData name="Guest User" userId="" providerId="Windows Live" clId="Web-{53690598-3FE9-475C-8B62-6E17AB11F21B}" dt="2024-07-09T07:11:25.238" v="592" actId="20577"/>
          <ac:spMkLst>
            <pc:docMk/>
            <pc:sldMk cId="2507014586" sldId="605"/>
            <ac:spMk id="5" creationId="{3FE179B3-36E4-DEB6-AFF6-5C4141241388}"/>
          </ac:spMkLst>
        </pc:spChg>
      </pc:sldChg>
      <pc:sldChg chg="modSp add replId">
        <pc:chgData name="Guest User" userId="" providerId="Windows Live" clId="Web-{53690598-3FE9-475C-8B62-6E17AB11F21B}" dt="2024-07-09T07:11:42.582" v="600" actId="20577"/>
        <pc:sldMkLst>
          <pc:docMk/>
          <pc:sldMk cId="1395405789" sldId="606"/>
        </pc:sldMkLst>
        <pc:spChg chg="mod">
          <ac:chgData name="Guest User" userId="" providerId="Windows Live" clId="Web-{53690598-3FE9-475C-8B62-6E17AB11F21B}" dt="2024-07-09T07:11:42.582" v="600" actId="20577"/>
          <ac:spMkLst>
            <pc:docMk/>
            <pc:sldMk cId="1395405789" sldId="606"/>
            <ac:spMk id="5" creationId="{3FE179B3-36E4-DEB6-AFF6-5C4141241388}"/>
          </ac:spMkLst>
        </pc:spChg>
      </pc:sldChg>
      <pc:sldChg chg="modSp add replId">
        <pc:chgData name="Guest User" userId="" providerId="Windows Live" clId="Web-{53690598-3FE9-475C-8B62-6E17AB11F21B}" dt="2024-07-09T07:11:54.067" v="605" actId="20577"/>
        <pc:sldMkLst>
          <pc:docMk/>
          <pc:sldMk cId="2856781325" sldId="607"/>
        </pc:sldMkLst>
        <pc:spChg chg="mod">
          <ac:chgData name="Guest User" userId="" providerId="Windows Live" clId="Web-{53690598-3FE9-475C-8B62-6E17AB11F21B}" dt="2024-07-09T07:11:54.067" v="605" actId="20577"/>
          <ac:spMkLst>
            <pc:docMk/>
            <pc:sldMk cId="2856781325" sldId="607"/>
            <ac:spMk id="5" creationId="{3FE179B3-36E4-DEB6-AFF6-5C4141241388}"/>
          </ac:spMkLst>
        </pc:spChg>
      </pc:sldChg>
      <pc:sldChg chg="modSp add replId">
        <pc:chgData name="Guest User" userId="" providerId="Windows Live" clId="Web-{53690598-3FE9-475C-8B62-6E17AB11F21B}" dt="2024-07-09T07:12:18.849" v="611" actId="20577"/>
        <pc:sldMkLst>
          <pc:docMk/>
          <pc:sldMk cId="958516058" sldId="608"/>
        </pc:sldMkLst>
        <pc:spChg chg="mod">
          <ac:chgData name="Guest User" userId="" providerId="Windows Live" clId="Web-{53690598-3FE9-475C-8B62-6E17AB11F21B}" dt="2024-07-09T07:12:18.849" v="611" actId="20577"/>
          <ac:spMkLst>
            <pc:docMk/>
            <pc:sldMk cId="958516058" sldId="608"/>
            <ac:spMk id="5" creationId="{3FE179B3-36E4-DEB6-AFF6-5C4141241388}"/>
          </ac:spMkLst>
        </pc:spChg>
      </pc:sldChg>
      <pc:sldChg chg="addSp delSp modSp add replId">
        <pc:chgData name="Guest User" userId="" providerId="Windows Live" clId="Web-{53690598-3FE9-475C-8B62-6E17AB11F21B}" dt="2024-07-09T08:30:47.656" v="1228" actId="20577"/>
        <pc:sldMkLst>
          <pc:docMk/>
          <pc:sldMk cId="434363360" sldId="609"/>
        </pc:sldMkLst>
        <pc:spChg chg="del mod">
          <ac:chgData name="Guest User" userId="" providerId="Windows Live" clId="Web-{53690598-3FE9-475C-8B62-6E17AB11F21B}" dt="2024-07-09T08:22:43.195" v="1104"/>
          <ac:spMkLst>
            <pc:docMk/>
            <pc:sldMk cId="434363360" sldId="609"/>
            <ac:spMk id="4" creationId="{33A0425A-7E29-6D92-3954-B8880D75E179}"/>
          </ac:spMkLst>
        </pc:spChg>
        <pc:spChg chg="add del mod">
          <ac:chgData name="Guest User" userId="" providerId="Windows Live" clId="Web-{53690598-3FE9-475C-8B62-6E17AB11F21B}" dt="2024-07-09T08:28:59.636" v="1207"/>
          <ac:spMkLst>
            <pc:docMk/>
            <pc:sldMk cId="434363360" sldId="609"/>
            <ac:spMk id="5" creationId="{17DB4893-8AEA-DE15-4AFD-8CFB6F5738D4}"/>
          </ac:spMkLst>
        </pc:spChg>
        <pc:spChg chg="add mod">
          <ac:chgData name="Guest User" userId="" providerId="Windows Live" clId="Web-{53690598-3FE9-475C-8B62-6E17AB11F21B}" dt="2024-07-09T08:30:47.656" v="1228" actId="20577"/>
          <ac:spMkLst>
            <pc:docMk/>
            <pc:sldMk cId="434363360" sldId="609"/>
            <ac:spMk id="6" creationId="{CABFC0DF-5307-D92B-204B-D45AAE165368}"/>
          </ac:spMkLst>
        </pc:spChg>
      </pc:sldChg>
      <pc:sldChg chg="add del replId">
        <pc:chgData name="Guest User" userId="" providerId="Windows Live" clId="Web-{53690598-3FE9-475C-8B62-6E17AB11F21B}" dt="2024-07-09T07:12:33.225" v="612"/>
        <pc:sldMkLst>
          <pc:docMk/>
          <pc:sldMk cId="2580697673" sldId="609"/>
        </pc:sldMkLst>
      </pc:sldChg>
    </pc:docChg>
  </pc:docChgLst>
  <pc:docChgLst>
    <pc:chgData name="Guest User" providerId="Windows Live" clId="Web-{5582EC7D-E6A3-4AB0-9D8A-563A0F1591A7}"/>
    <pc:docChg chg="addSld delSld modSld sldOrd">
      <pc:chgData name="Guest User" userId="" providerId="Windows Live" clId="Web-{5582EC7D-E6A3-4AB0-9D8A-563A0F1591A7}" dt="2024-07-09T05:06:42.109" v="285" actId="14100"/>
      <pc:docMkLst>
        <pc:docMk/>
      </pc:docMkLst>
      <pc:sldChg chg="modSp">
        <pc:chgData name="Guest User" userId="" providerId="Windows Live" clId="Web-{5582EC7D-E6A3-4AB0-9D8A-563A0F1591A7}" dt="2024-07-09T04:40:04.547" v="25" actId="20577"/>
        <pc:sldMkLst>
          <pc:docMk/>
          <pc:sldMk cId="1453155933" sldId="507"/>
        </pc:sldMkLst>
        <pc:spChg chg="mod">
          <ac:chgData name="Guest User" userId="" providerId="Windows Live" clId="Web-{5582EC7D-E6A3-4AB0-9D8A-563A0F1591A7}" dt="2024-07-09T04:40:04.547" v="25" actId="20577"/>
          <ac:spMkLst>
            <pc:docMk/>
            <pc:sldMk cId="1453155933" sldId="507"/>
            <ac:spMk id="2" creationId="{01EE8F53-F9FB-1674-C277-3AD6B93CD15F}"/>
          </ac:spMkLst>
        </pc:spChg>
      </pc:sldChg>
      <pc:sldChg chg="modSp">
        <pc:chgData name="Guest User" userId="" providerId="Windows Live" clId="Web-{5582EC7D-E6A3-4AB0-9D8A-563A0F1591A7}" dt="2024-07-09T04:40:42.939" v="35" actId="20577"/>
        <pc:sldMkLst>
          <pc:docMk/>
          <pc:sldMk cId="2569559484" sldId="508"/>
        </pc:sldMkLst>
        <pc:spChg chg="mod">
          <ac:chgData name="Guest User" userId="" providerId="Windows Live" clId="Web-{5582EC7D-E6A3-4AB0-9D8A-563A0F1591A7}" dt="2024-07-09T04:40:42.939" v="35" actId="20577"/>
          <ac:spMkLst>
            <pc:docMk/>
            <pc:sldMk cId="2569559484" sldId="508"/>
            <ac:spMk id="2" creationId="{01EE8F53-F9FB-1674-C277-3AD6B93CD15F}"/>
          </ac:spMkLst>
        </pc:spChg>
      </pc:sldChg>
      <pc:sldChg chg="modSp">
        <pc:chgData name="Guest User" userId="" providerId="Windows Live" clId="Web-{5582EC7D-E6A3-4AB0-9D8A-563A0F1591A7}" dt="2024-07-09T04:41:30.972" v="50" actId="20577"/>
        <pc:sldMkLst>
          <pc:docMk/>
          <pc:sldMk cId="1998458812" sldId="509"/>
        </pc:sldMkLst>
        <pc:spChg chg="mod">
          <ac:chgData name="Guest User" userId="" providerId="Windows Live" clId="Web-{5582EC7D-E6A3-4AB0-9D8A-563A0F1591A7}" dt="2024-07-09T04:41:30.972" v="50" actId="20577"/>
          <ac:spMkLst>
            <pc:docMk/>
            <pc:sldMk cId="1998458812" sldId="509"/>
            <ac:spMk id="2" creationId="{01EE8F53-F9FB-1674-C277-3AD6B93CD15F}"/>
          </ac:spMkLst>
        </pc:spChg>
        <pc:spChg chg="mod">
          <ac:chgData name="Guest User" userId="" providerId="Windows Live" clId="Web-{5582EC7D-E6A3-4AB0-9D8A-563A0F1591A7}" dt="2024-07-09T04:40:52.299" v="37" actId="1076"/>
          <ac:spMkLst>
            <pc:docMk/>
            <pc:sldMk cId="1998458812" sldId="509"/>
            <ac:spMk id="3" creationId="{536BC56C-2B4E-7E88-E069-C0C32EA1655C}"/>
          </ac:spMkLst>
        </pc:spChg>
      </pc:sldChg>
      <pc:sldChg chg="modSp">
        <pc:chgData name="Guest User" userId="" providerId="Windows Live" clId="Web-{5582EC7D-E6A3-4AB0-9D8A-563A0F1591A7}" dt="2024-07-09T04:42:06.333" v="63" actId="20577"/>
        <pc:sldMkLst>
          <pc:docMk/>
          <pc:sldMk cId="3458789264" sldId="510"/>
        </pc:sldMkLst>
        <pc:spChg chg="mod">
          <ac:chgData name="Guest User" userId="" providerId="Windows Live" clId="Web-{5582EC7D-E6A3-4AB0-9D8A-563A0F1591A7}" dt="2024-07-09T04:42:06.333" v="63" actId="20577"/>
          <ac:spMkLst>
            <pc:docMk/>
            <pc:sldMk cId="3458789264" sldId="510"/>
            <ac:spMk id="2" creationId="{01EE8F53-F9FB-1674-C277-3AD6B93CD15F}"/>
          </ac:spMkLst>
        </pc:spChg>
        <pc:spChg chg="mod">
          <ac:chgData name="Guest User" userId="" providerId="Windows Live" clId="Web-{5582EC7D-E6A3-4AB0-9D8A-563A0F1591A7}" dt="2024-07-09T04:41:37.535" v="52" actId="1076"/>
          <ac:spMkLst>
            <pc:docMk/>
            <pc:sldMk cId="3458789264" sldId="510"/>
            <ac:spMk id="3" creationId="{737E51A9-F50D-15D9-AE7C-4A5DED1E05CF}"/>
          </ac:spMkLst>
        </pc:spChg>
      </pc:sldChg>
      <pc:sldChg chg="addSp modSp">
        <pc:chgData name="Guest User" userId="" providerId="Windows Live" clId="Web-{5582EC7D-E6A3-4AB0-9D8A-563A0F1591A7}" dt="2024-07-09T04:45:45.888" v="81" actId="14100"/>
        <pc:sldMkLst>
          <pc:docMk/>
          <pc:sldMk cId="2954522568" sldId="530"/>
        </pc:sldMkLst>
        <pc:spChg chg="mod">
          <ac:chgData name="Guest User" userId="" providerId="Windows Live" clId="Web-{5582EC7D-E6A3-4AB0-9D8A-563A0F1591A7}" dt="2024-07-09T04:44:43.964" v="71" actId="1076"/>
          <ac:spMkLst>
            <pc:docMk/>
            <pc:sldMk cId="2954522568" sldId="530"/>
            <ac:spMk id="2" creationId="{01EE8F53-F9FB-1674-C277-3AD6B93CD15F}"/>
          </ac:spMkLst>
        </pc:spChg>
        <pc:spChg chg="add mod">
          <ac:chgData name="Guest User" userId="" providerId="Windows Live" clId="Web-{5582EC7D-E6A3-4AB0-9D8A-563A0F1591A7}" dt="2024-07-09T04:45:27.466" v="78" actId="1076"/>
          <ac:spMkLst>
            <pc:docMk/>
            <pc:sldMk cId="2954522568" sldId="530"/>
            <ac:spMk id="4" creationId="{D3342DEC-F121-D5BD-3DD5-8EFBF0959880}"/>
          </ac:spMkLst>
        </pc:spChg>
        <pc:spChg chg="add mod">
          <ac:chgData name="Guest User" userId="" providerId="Windows Live" clId="Web-{5582EC7D-E6A3-4AB0-9D8A-563A0F1591A7}" dt="2024-07-09T04:45:45.888" v="81" actId="14100"/>
          <ac:spMkLst>
            <pc:docMk/>
            <pc:sldMk cId="2954522568" sldId="530"/>
            <ac:spMk id="5" creationId="{3026CB0C-D799-E467-4AD6-8317480CAA83}"/>
          </ac:spMkLst>
        </pc:spChg>
        <pc:picChg chg="add mod">
          <ac:chgData name="Guest User" userId="" providerId="Windows Live" clId="Web-{5582EC7D-E6A3-4AB0-9D8A-563A0F1591A7}" dt="2024-07-09T04:45:13.278" v="74" actId="1076"/>
          <ac:picMkLst>
            <pc:docMk/>
            <pc:sldMk cId="2954522568" sldId="530"/>
            <ac:picMk id="3" creationId="{1DDCFACD-64E8-E01A-4E69-0C9AEFE9E511}"/>
          </ac:picMkLst>
        </pc:picChg>
      </pc:sldChg>
      <pc:sldChg chg="modSp">
        <pc:chgData name="Guest User" userId="" providerId="Windows Live" clId="Web-{5582EC7D-E6A3-4AB0-9D8A-563A0F1591A7}" dt="2024-07-09T04:39:44.562" v="18" actId="20577"/>
        <pc:sldMkLst>
          <pc:docMk/>
          <pc:sldMk cId="1506388619" sldId="548"/>
        </pc:sldMkLst>
        <pc:spChg chg="mod">
          <ac:chgData name="Guest User" userId="" providerId="Windows Live" clId="Web-{5582EC7D-E6A3-4AB0-9D8A-563A0F1591A7}" dt="2024-07-09T04:39:44.562" v="18" actId="20577"/>
          <ac:spMkLst>
            <pc:docMk/>
            <pc:sldMk cId="1506388619" sldId="548"/>
            <ac:spMk id="2" creationId="{01EE8F53-F9FB-1674-C277-3AD6B93CD15F}"/>
          </ac:spMkLst>
        </pc:spChg>
      </pc:sldChg>
      <pc:sldChg chg="addSp delSp modSp add replId">
        <pc:chgData name="Guest User" userId="" providerId="Windows Live" clId="Web-{5582EC7D-E6A3-4AB0-9D8A-563A0F1591A7}" dt="2024-07-09T04:49:51.304" v="165" actId="1076"/>
        <pc:sldMkLst>
          <pc:docMk/>
          <pc:sldMk cId="2233098914" sldId="569"/>
        </pc:sldMkLst>
        <pc:spChg chg="mod">
          <ac:chgData name="Guest User" userId="" providerId="Windows Live" clId="Web-{5582EC7D-E6A3-4AB0-9D8A-563A0F1591A7}" dt="2024-07-09T04:49:24.897" v="156" actId="20577"/>
          <ac:spMkLst>
            <pc:docMk/>
            <pc:sldMk cId="2233098914" sldId="569"/>
            <ac:spMk id="2" creationId="{01EE8F53-F9FB-1674-C277-3AD6B93CD15F}"/>
          </ac:spMkLst>
        </pc:spChg>
        <pc:spChg chg="del mod">
          <ac:chgData name="Guest User" userId="" providerId="Windows Live" clId="Web-{5582EC7D-E6A3-4AB0-9D8A-563A0F1591A7}" dt="2024-07-09T04:46:54.969" v="105"/>
          <ac:spMkLst>
            <pc:docMk/>
            <pc:sldMk cId="2233098914" sldId="569"/>
            <ac:spMk id="4" creationId="{D3342DEC-F121-D5BD-3DD5-8EFBF0959880}"/>
          </ac:spMkLst>
        </pc:spChg>
        <pc:spChg chg="del mod">
          <ac:chgData name="Guest User" userId="" providerId="Windows Live" clId="Web-{5582EC7D-E6A3-4AB0-9D8A-563A0F1591A7}" dt="2024-07-09T04:47:05.610" v="135"/>
          <ac:spMkLst>
            <pc:docMk/>
            <pc:sldMk cId="2233098914" sldId="569"/>
            <ac:spMk id="5" creationId="{3026CB0C-D799-E467-4AD6-8317480CAA83}"/>
          </ac:spMkLst>
        </pc:spChg>
        <pc:spChg chg="add del mod">
          <ac:chgData name="Guest User" userId="" providerId="Windows Live" clId="Web-{5582EC7D-E6A3-4AB0-9D8A-563A0F1591A7}" dt="2024-07-09T04:49:35.569" v="161"/>
          <ac:spMkLst>
            <pc:docMk/>
            <pc:sldMk cId="2233098914" sldId="569"/>
            <ac:spMk id="7" creationId="{DFE31F92-ADAE-C51C-6A24-B3AEF8F957C0}"/>
          </ac:spMkLst>
        </pc:spChg>
        <pc:spChg chg="add mod">
          <ac:chgData name="Guest User" userId="" providerId="Windows Live" clId="Web-{5582EC7D-E6A3-4AB0-9D8A-563A0F1591A7}" dt="2024-07-09T04:49:51.304" v="165" actId="1076"/>
          <ac:spMkLst>
            <pc:docMk/>
            <pc:sldMk cId="2233098914" sldId="569"/>
            <ac:spMk id="8" creationId="{CDDDE504-6F76-4944-D26F-F277935BD2D4}"/>
          </ac:spMkLst>
        </pc:spChg>
        <pc:picChg chg="del">
          <ac:chgData name="Guest User" userId="" providerId="Windows Live" clId="Web-{5582EC7D-E6A3-4AB0-9D8A-563A0F1591A7}" dt="2024-07-09T04:46:46" v="83"/>
          <ac:picMkLst>
            <pc:docMk/>
            <pc:sldMk cId="2233098914" sldId="569"/>
            <ac:picMk id="3" creationId="{1DDCFACD-64E8-E01A-4E69-0C9AEFE9E511}"/>
          </ac:picMkLst>
        </pc:picChg>
        <pc:picChg chg="add mod">
          <ac:chgData name="Guest User" userId="" providerId="Windows Live" clId="Web-{5582EC7D-E6A3-4AB0-9D8A-563A0F1591A7}" dt="2024-07-09T04:49:25.631" v="157" actId="1076"/>
          <ac:picMkLst>
            <pc:docMk/>
            <pc:sldMk cId="2233098914" sldId="569"/>
            <ac:picMk id="6" creationId="{CA15F1AC-9816-5896-1801-5503233D6758}"/>
          </ac:picMkLst>
        </pc:picChg>
      </pc:sldChg>
      <pc:sldChg chg="addSp modSp add replId">
        <pc:chgData name="Guest User" userId="" providerId="Windows Live" clId="Web-{5582EC7D-E6A3-4AB0-9D8A-563A0F1591A7}" dt="2024-07-09T04:50:52.400" v="171" actId="14100"/>
        <pc:sldMkLst>
          <pc:docMk/>
          <pc:sldMk cId="4087273717" sldId="570"/>
        </pc:sldMkLst>
        <pc:spChg chg="add mod">
          <ac:chgData name="Guest User" userId="" providerId="Windows Live" clId="Web-{5582EC7D-E6A3-4AB0-9D8A-563A0F1591A7}" dt="2024-07-09T04:50:52.400" v="171" actId="14100"/>
          <ac:spMkLst>
            <pc:docMk/>
            <pc:sldMk cId="4087273717" sldId="570"/>
            <ac:spMk id="4" creationId="{1CD75DFC-F180-C92A-723C-AA159F56105C}"/>
          </ac:spMkLst>
        </pc:spChg>
        <pc:picChg chg="add mod">
          <ac:chgData name="Guest User" userId="" providerId="Windows Live" clId="Web-{5582EC7D-E6A3-4AB0-9D8A-563A0F1591A7}" dt="2024-07-09T04:50:22.477" v="168" actId="1076"/>
          <ac:picMkLst>
            <pc:docMk/>
            <pc:sldMk cId="4087273717" sldId="570"/>
            <ac:picMk id="3" creationId="{4313B4DB-9021-76E9-C213-4F2C06338B95}"/>
          </ac:picMkLst>
        </pc:picChg>
      </pc:sldChg>
      <pc:sldChg chg="addSp modSp add replId">
        <pc:chgData name="Guest User" userId="" providerId="Windows Live" clId="Web-{5582EC7D-E6A3-4AB0-9D8A-563A0F1591A7}" dt="2024-07-09T04:51:41.059" v="178" actId="1076"/>
        <pc:sldMkLst>
          <pc:docMk/>
          <pc:sldMk cId="3987436897" sldId="571"/>
        </pc:sldMkLst>
        <pc:spChg chg="add mod">
          <ac:chgData name="Guest User" userId="" providerId="Windows Live" clId="Web-{5582EC7D-E6A3-4AB0-9D8A-563A0F1591A7}" dt="2024-07-09T04:51:41.059" v="178" actId="1076"/>
          <ac:spMkLst>
            <pc:docMk/>
            <pc:sldMk cId="3987436897" sldId="571"/>
            <ac:spMk id="4" creationId="{C8D77E03-044B-4A2B-59BE-A934EF7EC570}"/>
          </ac:spMkLst>
        </pc:spChg>
        <pc:picChg chg="add mod">
          <ac:chgData name="Guest User" userId="" providerId="Windows Live" clId="Web-{5582EC7D-E6A3-4AB0-9D8A-563A0F1591A7}" dt="2024-07-09T04:51:18.589" v="174" actId="1076"/>
          <ac:picMkLst>
            <pc:docMk/>
            <pc:sldMk cId="3987436897" sldId="571"/>
            <ac:picMk id="3" creationId="{7017B18F-7947-C78F-8A86-3EA2B0376335}"/>
          </ac:picMkLst>
        </pc:picChg>
      </pc:sldChg>
      <pc:sldChg chg="modSp add replId">
        <pc:chgData name="Guest User" userId="" providerId="Windows Live" clId="Web-{5582EC7D-E6A3-4AB0-9D8A-563A0F1591A7}" dt="2024-07-09T04:52:01.825" v="182" actId="20577"/>
        <pc:sldMkLst>
          <pc:docMk/>
          <pc:sldMk cId="419995841" sldId="572"/>
        </pc:sldMkLst>
        <pc:spChg chg="mod">
          <ac:chgData name="Guest User" userId="" providerId="Windows Live" clId="Web-{5582EC7D-E6A3-4AB0-9D8A-563A0F1591A7}" dt="2024-07-09T04:52:01.825" v="182" actId="20577"/>
          <ac:spMkLst>
            <pc:docMk/>
            <pc:sldMk cId="419995841" sldId="572"/>
            <ac:spMk id="2" creationId="{01EE8F53-F9FB-1674-C277-3AD6B93CD15F}"/>
          </ac:spMkLst>
        </pc:spChg>
      </pc:sldChg>
      <pc:sldChg chg="addSp modSp add replId">
        <pc:chgData name="Guest User" userId="" providerId="Windows Live" clId="Web-{5582EC7D-E6A3-4AB0-9D8A-563A0F1591A7}" dt="2024-07-09T04:54:45.800" v="212" actId="1076"/>
        <pc:sldMkLst>
          <pc:docMk/>
          <pc:sldMk cId="1458173339" sldId="573"/>
        </pc:sldMkLst>
        <pc:spChg chg="mod">
          <ac:chgData name="Guest User" userId="" providerId="Windows Live" clId="Web-{5582EC7D-E6A3-4AB0-9D8A-563A0F1591A7}" dt="2024-07-09T04:52:47.467" v="196" actId="20577"/>
          <ac:spMkLst>
            <pc:docMk/>
            <pc:sldMk cId="1458173339" sldId="573"/>
            <ac:spMk id="2" creationId="{01EE8F53-F9FB-1674-C277-3AD6B93CD15F}"/>
          </ac:spMkLst>
        </pc:spChg>
        <pc:spChg chg="add mod">
          <ac:chgData name="Guest User" userId="" providerId="Windows Live" clId="Web-{5582EC7D-E6A3-4AB0-9D8A-563A0F1591A7}" dt="2024-07-09T04:54:45.800" v="212" actId="1076"/>
          <ac:spMkLst>
            <pc:docMk/>
            <pc:sldMk cId="1458173339" sldId="573"/>
            <ac:spMk id="4" creationId="{E5DCB849-7C97-4061-CB52-5AE8BC396A9F}"/>
          </ac:spMkLst>
        </pc:spChg>
        <pc:picChg chg="add mod">
          <ac:chgData name="Guest User" userId="" providerId="Windows Live" clId="Web-{5582EC7D-E6A3-4AB0-9D8A-563A0F1591A7}" dt="2024-07-09T04:53:03.030" v="199" actId="1076"/>
          <ac:picMkLst>
            <pc:docMk/>
            <pc:sldMk cId="1458173339" sldId="573"/>
            <ac:picMk id="3" creationId="{2C94A8F6-6904-7691-6F1C-FC409A1763D4}"/>
          </ac:picMkLst>
        </pc:picChg>
      </pc:sldChg>
      <pc:sldChg chg="addSp modSp add ord replId">
        <pc:chgData name="Guest User" userId="" providerId="Windows Live" clId="Web-{5582EC7D-E6A3-4AB0-9D8A-563A0F1591A7}" dt="2024-07-09T04:48:26.207" v="147"/>
        <pc:sldMkLst>
          <pc:docMk/>
          <pc:sldMk cId="2043081634" sldId="574"/>
        </pc:sldMkLst>
        <pc:spChg chg="add mod">
          <ac:chgData name="Guest User" userId="" providerId="Windows Live" clId="Web-{5582EC7D-E6A3-4AB0-9D8A-563A0F1591A7}" dt="2024-07-09T04:48:06.706" v="145" actId="1076"/>
          <ac:spMkLst>
            <pc:docMk/>
            <pc:sldMk cId="2043081634" sldId="574"/>
            <ac:spMk id="3" creationId="{1E9C2DCD-0D87-17E7-4AF7-4B4005F27249}"/>
          </ac:spMkLst>
        </pc:spChg>
      </pc:sldChg>
      <pc:sldChg chg="add del replId">
        <pc:chgData name="Guest User" userId="" providerId="Windows Live" clId="Web-{5582EC7D-E6A3-4AB0-9D8A-563A0F1591A7}" dt="2024-07-09T04:55:23.942" v="213"/>
        <pc:sldMkLst>
          <pc:docMk/>
          <pc:sldMk cId="173285870" sldId="575"/>
        </pc:sldMkLst>
      </pc:sldChg>
      <pc:sldChg chg="add replId">
        <pc:chgData name="Guest User" userId="" providerId="Windows Live" clId="Web-{5582EC7D-E6A3-4AB0-9D8A-563A0F1591A7}" dt="2024-07-09T04:57:30.635" v="222"/>
        <pc:sldMkLst>
          <pc:docMk/>
          <pc:sldMk cId="1130195827" sldId="575"/>
        </pc:sldMkLst>
      </pc:sldChg>
      <pc:sldChg chg="addSp delSp modSp add del replId">
        <pc:chgData name="Guest User" userId="" providerId="Windows Live" clId="Web-{5582EC7D-E6A3-4AB0-9D8A-563A0F1591A7}" dt="2024-07-09T05:05:36.544" v="276" actId="14100"/>
        <pc:sldMkLst>
          <pc:docMk/>
          <pc:sldMk cId="297578149" sldId="576"/>
        </pc:sldMkLst>
        <pc:spChg chg="del mod">
          <ac:chgData name="Guest User" userId="" providerId="Windows Live" clId="Web-{5582EC7D-E6A3-4AB0-9D8A-563A0F1591A7}" dt="2024-07-09T04:58:26.840" v="242"/>
          <ac:spMkLst>
            <pc:docMk/>
            <pc:sldMk cId="297578149" sldId="576"/>
            <ac:spMk id="4" creationId="{E5DCB849-7C97-4061-CB52-5AE8BC396A9F}"/>
          </ac:spMkLst>
        </pc:spChg>
        <pc:spChg chg="add del mod">
          <ac:chgData name="Guest User" userId="" providerId="Windows Live" clId="Web-{5582EC7D-E6A3-4AB0-9D8A-563A0F1591A7}" dt="2024-07-09T04:58:50.700" v="247"/>
          <ac:spMkLst>
            <pc:docMk/>
            <pc:sldMk cId="297578149" sldId="576"/>
            <ac:spMk id="5" creationId="{0585FF08-70AB-F64D-C5B2-8DA556F1A717}"/>
          </ac:spMkLst>
        </pc:spChg>
        <pc:spChg chg="add del mod">
          <ac:chgData name="Guest User" userId="" providerId="Windows Live" clId="Web-{5582EC7D-E6A3-4AB0-9D8A-563A0F1591A7}" dt="2024-07-09T05:00:04.641" v="262"/>
          <ac:spMkLst>
            <pc:docMk/>
            <pc:sldMk cId="297578149" sldId="576"/>
            <ac:spMk id="6" creationId="{81B47D32-F73D-8213-C6AC-CCB17E4E9DD9}"/>
          </ac:spMkLst>
        </pc:spChg>
        <pc:spChg chg="add mod">
          <ac:chgData name="Guest User" userId="" providerId="Windows Live" clId="Web-{5582EC7D-E6A3-4AB0-9D8A-563A0F1591A7}" dt="2024-07-09T05:05:36.544" v="276" actId="14100"/>
          <ac:spMkLst>
            <pc:docMk/>
            <pc:sldMk cId="297578149" sldId="576"/>
            <ac:spMk id="7" creationId="{5550D66C-13BB-3B95-BE0C-660A5AFC9F70}"/>
          </ac:spMkLst>
        </pc:spChg>
        <pc:picChg chg="del">
          <ac:chgData name="Guest User" userId="" providerId="Windows Live" clId="Web-{5582EC7D-E6A3-4AB0-9D8A-563A0F1591A7}" dt="2024-07-09T04:58:28.731" v="243"/>
          <ac:picMkLst>
            <pc:docMk/>
            <pc:sldMk cId="297578149" sldId="576"/>
            <ac:picMk id="3" creationId="{2C94A8F6-6904-7691-6F1C-FC409A1763D4}"/>
          </ac:picMkLst>
        </pc:picChg>
      </pc:sldChg>
      <pc:sldChg chg="add del replId">
        <pc:chgData name="Guest User" userId="" providerId="Windows Live" clId="Web-{5582EC7D-E6A3-4AB0-9D8A-563A0F1591A7}" dt="2024-07-09T04:55:26.145" v="214"/>
        <pc:sldMkLst>
          <pc:docMk/>
          <pc:sldMk cId="2200377081" sldId="576"/>
        </pc:sldMkLst>
      </pc:sldChg>
      <pc:sldChg chg="addSp modSp add replId">
        <pc:chgData name="Guest User" userId="" providerId="Windows Live" clId="Web-{5582EC7D-E6A3-4AB0-9D8A-563A0F1591A7}" dt="2024-07-09T05:06:07.264" v="280" actId="1076"/>
        <pc:sldMkLst>
          <pc:docMk/>
          <pc:sldMk cId="272306541" sldId="577"/>
        </pc:sldMkLst>
        <pc:spChg chg="add mod">
          <ac:chgData name="Guest User" userId="" providerId="Windows Live" clId="Web-{5582EC7D-E6A3-4AB0-9D8A-563A0F1591A7}" dt="2024-07-09T05:06:07.264" v="280" actId="1076"/>
          <ac:spMkLst>
            <pc:docMk/>
            <pc:sldMk cId="272306541" sldId="577"/>
            <ac:spMk id="3" creationId="{7159331F-6CD8-77DA-6424-1B4B8608EC65}"/>
          </ac:spMkLst>
        </pc:spChg>
      </pc:sldChg>
      <pc:sldChg chg="add del replId">
        <pc:chgData name="Guest User" userId="" providerId="Windows Live" clId="Web-{5582EC7D-E6A3-4AB0-9D8A-563A0F1591A7}" dt="2024-07-09T04:55:26.911" v="215"/>
        <pc:sldMkLst>
          <pc:docMk/>
          <pc:sldMk cId="2150873677" sldId="577"/>
        </pc:sldMkLst>
      </pc:sldChg>
      <pc:sldChg chg="add del replId">
        <pc:chgData name="Guest User" userId="" providerId="Windows Live" clId="Web-{5582EC7D-E6A3-4AB0-9D8A-563A0F1591A7}" dt="2024-07-09T04:55:27.145" v="216"/>
        <pc:sldMkLst>
          <pc:docMk/>
          <pc:sldMk cId="1511597624" sldId="578"/>
        </pc:sldMkLst>
      </pc:sldChg>
      <pc:sldChg chg="addSp modSp add replId">
        <pc:chgData name="Guest User" userId="" providerId="Windows Live" clId="Web-{5582EC7D-E6A3-4AB0-9D8A-563A0F1591A7}" dt="2024-07-09T05:06:42.109" v="285" actId="14100"/>
        <pc:sldMkLst>
          <pc:docMk/>
          <pc:sldMk cId="2937058072" sldId="578"/>
        </pc:sldMkLst>
        <pc:spChg chg="add mod">
          <ac:chgData name="Guest User" userId="" providerId="Windows Live" clId="Web-{5582EC7D-E6A3-4AB0-9D8A-563A0F1591A7}" dt="2024-07-09T05:06:42.109" v="285" actId="14100"/>
          <ac:spMkLst>
            <pc:docMk/>
            <pc:sldMk cId="2937058072" sldId="578"/>
            <ac:spMk id="3" creationId="{05990FC8-57E6-D044-FAAF-EE787DB1D7AF}"/>
          </ac:spMkLst>
        </pc:spChg>
      </pc:sldChg>
      <pc:sldChg chg="add replId">
        <pc:chgData name="Guest User" userId="" providerId="Windows Live" clId="Web-{5582EC7D-E6A3-4AB0-9D8A-563A0F1591A7}" dt="2024-07-09T05:00:19.094" v="265"/>
        <pc:sldMkLst>
          <pc:docMk/>
          <pc:sldMk cId="2418694890" sldId="579"/>
        </pc:sldMkLst>
      </pc:sldChg>
      <pc:sldChg chg="add del replId">
        <pc:chgData name="Guest User" userId="" providerId="Windows Live" clId="Web-{5582EC7D-E6A3-4AB0-9D8A-563A0F1591A7}" dt="2024-07-09T04:55:27.536" v="217"/>
        <pc:sldMkLst>
          <pc:docMk/>
          <pc:sldMk cId="2921653547" sldId="579"/>
        </pc:sldMkLst>
      </pc:sldChg>
      <pc:sldChg chg="add replId">
        <pc:chgData name="Guest User" userId="" providerId="Windows Live" clId="Web-{5582EC7D-E6A3-4AB0-9D8A-563A0F1591A7}" dt="2024-07-09T05:00:19.110" v="266"/>
        <pc:sldMkLst>
          <pc:docMk/>
          <pc:sldMk cId="1497200619" sldId="580"/>
        </pc:sldMkLst>
      </pc:sldChg>
      <pc:sldChg chg="add del replId">
        <pc:chgData name="Guest User" userId="" providerId="Windows Live" clId="Web-{5582EC7D-E6A3-4AB0-9D8A-563A0F1591A7}" dt="2024-07-09T04:55:28.020" v="218"/>
        <pc:sldMkLst>
          <pc:docMk/>
          <pc:sldMk cId="3317557256" sldId="580"/>
        </pc:sldMkLst>
      </pc:sldChg>
      <pc:sldChg chg="add del replId">
        <pc:chgData name="Guest User" userId="" providerId="Windows Live" clId="Web-{5582EC7D-E6A3-4AB0-9D8A-563A0F1591A7}" dt="2024-07-09T04:55:28.239" v="219"/>
        <pc:sldMkLst>
          <pc:docMk/>
          <pc:sldMk cId="994391053" sldId="581"/>
        </pc:sldMkLst>
      </pc:sldChg>
      <pc:sldChg chg="add del replId">
        <pc:chgData name="Guest User" userId="" providerId="Windows Live" clId="Web-{5582EC7D-E6A3-4AB0-9D8A-563A0F1591A7}" dt="2024-07-09T04:55:28.599" v="220"/>
        <pc:sldMkLst>
          <pc:docMk/>
          <pc:sldMk cId="2849616564" sldId="582"/>
        </pc:sldMkLst>
      </pc:sldChg>
      <pc:sldChg chg="add del replId">
        <pc:chgData name="Guest User" userId="" providerId="Windows Live" clId="Web-{5582EC7D-E6A3-4AB0-9D8A-563A0F1591A7}" dt="2024-07-09T04:55:30.958" v="221"/>
        <pc:sldMkLst>
          <pc:docMk/>
          <pc:sldMk cId="217016799" sldId="583"/>
        </pc:sldMkLst>
      </pc:sldChg>
    </pc:docChg>
  </pc:docChgLst>
  <pc:docChgLst>
    <pc:chgData name="Guest User" providerId="Windows Live" clId="Web-{836975EB-FBF9-4114-AE4B-70E46C754F06}"/>
    <pc:docChg chg="addSld delSld modSld sldOrd">
      <pc:chgData name="Guest User" userId="" providerId="Windows Live" clId="Web-{836975EB-FBF9-4114-AE4B-70E46C754F06}" dt="2024-07-09T02:48:02.600" v="426"/>
      <pc:docMkLst>
        <pc:docMk/>
      </pc:docMkLst>
      <pc:sldChg chg="del">
        <pc:chgData name="Guest User" userId="" providerId="Windows Live" clId="Web-{836975EB-FBF9-4114-AE4B-70E46C754F06}" dt="2024-07-09T01:59:54.282" v="115"/>
        <pc:sldMkLst>
          <pc:docMk/>
          <pc:sldMk cId="2273284390" sldId="256"/>
        </pc:sldMkLst>
      </pc:sldChg>
      <pc:sldChg chg="addSp delSp modSp">
        <pc:chgData name="Guest User" userId="" providerId="Windows Live" clId="Web-{836975EB-FBF9-4114-AE4B-70E46C754F06}" dt="2024-07-09T02:00:12.486" v="116"/>
        <pc:sldMkLst>
          <pc:docMk/>
          <pc:sldMk cId="1112906061" sldId="258"/>
        </pc:sldMkLst>
        <pc:spChg chg="add del mod">
          <ac:chgData name="Guest User" userId="" providerId="Windows Live" clId="Web-{836975EB-FBF9-4114-AE4B-70E46C754F06}" dt="2024-07-09T01:59:53.392" v="114"/>
          <ac:spMkLst>
            <pc:docMk/>
            <pc:sldMk cId="1112906061" sldId="258"/>
            <ac:spMk id="4" creationId="{8B4A1CE6-0FAE-BEF9-65A6-C571813A2CD7}"/>
          </ac:spMkLst>
        </pc:spChg>
        <pc:picChg chg="add del mod">
          <ac:chgData name="Guest User" userId="" providerId="Windows Live" clId="Web-{836975EB-FBF9-4114-AE4B-70E46C754F06}" dt="2024-07-09T02:00:12.486" v="116"/>
          <ac:picMkLst>
            <pc:docMk/>
            <pc:sldMk cId="1112906061" sldId="258"/>
            <ac:picMk id="3" creationId="{EA030455-2E23-2314-4BD1-B200F34C7527}"/>
          </ac:picMkLst>
        </pc:picChg>
      </pc:sldChg>
      <pc:sldChg chg="addSp delSp modSp ord">
        <pc:chgData name="Guest User" userId="" providerId="Windows Live" clId="Web-{836975EB-FBF9-4114-AE4B-70E46C754F06}" dt="2024-07-09T02:30:23.297" v="334"/>
        <pc:sldMkLst>
          <pc:docMk/>
          <pc:sldMk cId="916511239" sldId="259"/>
        </pc:sldMkLst>
        <pc:spChg chg="add del mod">
          <ac:chgData name="Guest User" userId="" providerId="Windows Live" clId="Web-{836975EB-FBF9-4114-AE4B-70E46C754F06}" dt="2024-07-09T02:30:23.297" v="334"/>
          <ac:spMkLst>
            <pc:docMk/>
            <pc:sldMk cId="916511239" sldId="259"/>
            <ac:spMk id="4" creationId="{2787BB2D-6AA2-59AD-338C-B8E2E9970357}"/>
          </ac:spMkLst>
        </pc:spChg>
        <pc:picChg chg="add del mod">
          <ac:chgData name="Guest User" userId="" providerId="Windows Live" clId="Web-{836975EB-FBF9-4114-AE4B-70E46C754F06}" dt="2024-07-09T02:03:20.321" v="152"/>
          <ac:picMkLst>
            <pc:docMk/>
            <pc:sldMk cId="916511239" sldId="259"/>
            <ac:picMk id="3" creationId="{1F021174-131F-C78B-4C6B-718C2FA0655A}"/>
          </ac:picMkLst>
        </pc:picChg>
      </pc:sldChg>
      <pc:sldChg chg="addSp modSp add replId">
        <pc:chgData name="Guest User" userId="" providerId="Windows Live" clId="Web-{836975EB-FBF9-4114-AE4B-70E46C754F06}" dt="2024-07-09T02:36:17.747" v="376" actId="20577"/>
        <pc:sldMkLst>
          <pc:docMk/>
          <pc:sldMk cId="1453155933" sldId="507"/>
        </pc:sldMkLst>
        <pc:spChg chg="mod">
          <ac:chgData name="Guest User" userId="" providerId="Windows Live" clId="Web-{836975EB-FBF9-4114-AE4B-70E46C754F06}" dt="2024-07-09T02:36:17.747" v="376" actId="20577"/>
          <ac:spMkLst>
            <pc:docMk/>
            <pc:sldMk cId="1453155933" sldId="507"/>
            <ac:spMk id="2" creationId="{01EE8F53-F9FB-1674-C277-3AD6B93CD15F}"/>
          </ac:spMkLst>
        </pc:spChg>
        <pc:spChg chg="add mod">
          <ac:chgData name="Guest User" userId="" providerId="Windows Live" clId="Web-{836975EB-FBF9-4114-AE4B-70E46C754F06}" dt="2024-07-09T01:50:52.435" v="52" actId="1076"/>
          <ac:spMkLst>
            <pc:docMk/>
            <pc:sldMk cId="1453155933" sldId="507"/>
            <ac:spMk id="4" creationId="{9B57C26A-C866-82EA-C99B-04490E414AF2}"/>
          </ac:spMkLst>
        </pc:spChg>
        <pc:picChg chg="add mod">
          <ac:chgData name="Guest User" userId="" providerId="Windows Live" clId="Web-{836975EB-FBF9-4114-AE4B-70E46C754F06}" dt="2024-07-09T01:50:25.496" v="49" actId="1076"/>
          <ac:picMkLst>
            <pc:docMk/>
            <pc:sldMk cId="1453155933" sldId="507"/>
            <ac:picMk id="3" creationId="{2769AC93-B8AE-1A99-D3E7-2D53A3AB5E17}"/>
          </ac:picMkLst>
        </pc:picChg>
      </pc:sldChg>
      <pc:sldChg chg="addSp modSp add replId">
        <pc:chgData name="Guest User" userId="" providerId="Windows Live" clId="Web-{836975EB-FBF9-4114-AE4B-70E46C754F06}" dt="2024-07-09T01:51:33.967" v="55" actId="1076"/>
        <pc:sldMkLst>
          <pc:docMk/>
          <pc:sldMk cId="2569559484" sldId="508"/>
        </pc:sldMkLst>
        <pc:spChg chg="add mod">
          <ac:chgData name="Guest User" userId="" providerId="Windows Live" clId="Web-{836975EB-FBF9-4114-AE4B-70E46C754F06}" dt="2024-07-09T01:51:33.967" v="55" actId="1076"/>
          <ac:spMkLst>
            <pc:docMk/>
            <pc:sldMk cId="2569559484" sldId="508"/>
            <ac:spMk id="3" creationId="{ED8E8158-2013-543E-AD63-62E564A9BBEC}"/>
          </ac:spMkLst>
        </pc:spChg>
      </pc:sldChg>
      <pc:sldChg chg="addSp modSp add replId">
        <pc:chgData name="Guest User" userId="" providerId="Windows Live" clId="Web-{836975EB-FBF9-4114-AE4B-70E46C754F06}" dt="2024-07-09T01:52:16.422" v="58" actId="1076"/>
        <pc:sldMkLst>
          <pc:docMk/>
          <pc:sldMk cId="1998458812" sldId="509"/>
        </pc:sldMkLst>
        <pc:spChg chg="add mod">
          <ac:chgData name="Guest User" userId="" providerId="Windows Live" clId="Web-{836975EB-FBF9-4114-AE4B-70E46C754F06}" dt="2024-07-09T01:52:16.422" v="58" actId="1076"/>
          <ac:spMkLst>
            <pc:docMk/>
            <pc:sldMk cId="1998458812" sldId="509"/>
            <ac:spMk id="3" creationId="{536BC56C-2B4E-7E88-E069-C0C32EA1655C}"/>
          </ac:spMkLst>
        </pc:spChg>
      </pc:sldChg>
      <pc:sldChg chg="addSp modSp add replId">
        <pc:chgData name="Guest User" userId="" providerId="Windows Live" clId="Web-{836975EB-FBF9-4114-AE4B-70E46C754F06}" dt="2024-07-09T01:52:49.892" v="62" actId="1076"/>
        <pc:sldMkLst>
          <pc:docMk/>
          <pc:sldMk cId="3458789264" sldId="510"/>
        </pc:sldMkLst>
        <pc:spChg chg="add mod">
          <ac:chgData name="Guest User" userId="" providerId="Windows Live" clId="Web-{836975EB-FBF9-4114-AE4B-70E46C754F06}" dt="2024-07-09T01:52:49.892" v="62" actId="1076"/>
          <ac:spMkLst>
            <pc:docMk/>
            <pc:sldMk cId="3458789264" sldId="510"/>
            <ac:spMk id="3" creationId="{737E51A9-F50D-15D9-AE7C-4A5DED1E05CF}"/>
          </ac:spMkLst>
        </pc:spChg>
      </pc:sldChg>
      <pc:sldChg chg="addSp modSp add replId">
        <pc:chgData name="Guest User" userId="" providerId="Windows Live" clId="Web-{836975EB-FBF9-4114-AE4B-70E46C754F06}" dt="2024-07-09T02:32:03.332" v="337" actId="20577"/>
        <pc:sldMkLst>
          <pc:docMk/>
          <pc:sldMk cId="1334694123" sldId="511"/>
        </pc:sldMkLst>
        <pc:spChg chg="mod">
          <ac:chgData name="Guest User" userId="" providerId="Windows Live" clId="Web-{836975EB-FBF9-4114-AE4B-70E46C754F06}" dt="2024-07-09T02:32:03.332" v="337" actId="20577"/>
          <ac:spMkLst>
            <pc:docMk/>
            <pc:sldMk cId="1334694123" sldId="511"/>
            <ac:spMk id="2" creationId="{01EE8F53-F9FB-1674-C277-3AD6B93CD15F}"/>
          </ac:spMkLst>
        </pc:spChg>
        <pc:spChg chg="add mod">
          <ac:chgData name="Guest User" userId="" providerId="Windows Live" clId="Web-{836975EB-FBF9-4114-AE4B-70E46C754F06}" dt="2024-07-09T02:13:31.841" v="212" actId="20577"/>
          <ac:spMkLst>
            <pc:docMk/>
            <pc:sldMk cId="1334694123" sldId="511"/>
            <ac:spMk id="3" creationId="{DC073BD7-4A02-1A13-479D-57EEB6179FB0}"/>
          </ac:spMkLst>
        </pc:spChg>
      </pc:sldChg>
      <pc:sldChg chg="addSp modSp add del replId">
        <pc:chgData name="Guest User" userId="" providerId="Windows Live" clId="Web-{836975EB-FBF9-4114-AE4B-70E46C754F06}" dt="2024-07-09T02:21:47.671" v="282"/>
        <pc:sldMkLst>
          <pc:docMk/>
          <pc:sldMk cId="769291393" sldId="512"/>
        </pc:sldMkLst>
        <pc:spChg chg="add mod">
          <ac:chgData name="Guest User" userId="" providerId="Windows Live" clId="Web-{836975EB-FBF9-4114-AE4B-70E46C754F06}" dt="2024-07-09T02:18:57.555" v="260" actId="1076"/>
          <ac:spMkLst>
            <pc:docMk/>
            <pc:sldMk cId="769291393" sldId="512"/>
            <ac:spMk id="3" creationId="{262709BC-0831-DCE7-AC21-C3D35319FCA5}"/>
          </ac:spMkLst>
        </pc:spChg>
      </pc:sldChg>
      <pc:sldChg chg="addSp modSp add del replId">
        <pc:chgData name="Guest User" userId="" providerId="Windows Live" clId="Web-{836975EB-FBF9-4114-AE4B-70E46C754F06}" dt="2024-07-09T01:55:20.803" v="79"/>
        <pc:sldMkLst>
          <pc:docMk/>
          <pc:sldMk cId="2371887490" sldId="513"/>
        </pc:sldMkLst>
        <pc:spChg chg="add mod">
          <ac:chgData name="Guest User" userId="" providerId="Windows Live" clId="Web-{836975EB-FBF9-4114-AE4B-70E46C754F06}" dt="2024-07-09T01:54:58.209" v="78" actId="14100"/>
          <ac:spMkLst>
            <pc:docMk/>
            <pc:sldMk cId="2371887490" sldId="513"/>
            <ac:spMk id="3" creationId="{23304324-C075-9B93-6267-44FB0FF83A3B}"/>
          </ac:spMkLst>
        </pc:spChg>
      </pc:sldChg>
      <pc:sldChg chg="addSp modSp add replId">
        <pc:chgData name="Guest User" userId="" providerId="Windows Live" clId="Web-{836975EB-FBF9-4114-AE4B-70E46C754F06}" dt="2024-07-09T02:06:07.451" v="171" actId="20577"/>
        <pc:sldMkLst>
          <pc:docMk/>
          <pc:sldMk cId="3108255282" sldId="514"/>
        </pc:sldMkLst>
        <pc:spChg chg="mod">
          <ac:chgData name="Guest User" userId="" providerId="Windows Live" clId="Web-{836975EB-FBF9-4114-AE4B-70E46C754F06}" dt="2024-07-09T02:06:07.451" v="171" actId="20577"/>
          <ac:spMkLst>
            <pc:docMk/>
            <pc:sldMk cId="3108255282" sldId="514"/>
            <ac:spMk id="2" creationId="{01EE8F53-F9FB-1674-C277-3AD6B93CD15F}"/>
          </ac:spMkLst>
        </pc:spChg>
        <pc:spChg chg="add mod">
          <ac:chgData name="Guest User" userId="" providerId="Windows Live" clId="Web-{836975EB-FBF9-4114-AE4B-70E46C754F06}" dt="2024-07-09T01:58:00.325" v="105" actId="14100"/>
          <ac:spMkLst>
            <pc:docMk/>
            <pc:sldMk cId="3108255282" sldId="514"/>
            <ac:spMk id="3" creationId="{2B9D278F-FD52-8033-4443-812607C4A5FF}"/>
          </ac:spMkLst>
        </pc:spChg>
      </pc:sldChg>
      <pc:sldChg chg="addSp delSp modSp add del replId">
        <pc:chgData name="Guest User" userId="" providerId="Windows Live" clId="Web-{836975EB-FBF9-4114-AE4B-70E46C754F06}" dt="2024-07-09T02:21:36.592" v="281"/>
        <pc:sldMkLst>
          <pc:docMk/>
          <pc:sldMk cId="2732894218" sldId="515"/>
        </pc:sldMkLst>
        <pc:spChg chg="add mod">
          <ac:chgData name="Guest User" userId="" providerId="Windows Live" clId="Web-{836975EB-FBF9-4114-AE4B-70E46C754F06}" dt="2024-07-09T01:56:35.947" v="95" actId="14100"/>
          <ac:spMkLst>
            <pc:docMk/>
            <pc:sldMk cId="2732894218" sldId="515"/>
            <ac:spMk id="3" creationId="{F76250C2-0A45-C12D-D13A-DD3774A0A95B}"/>
          </ac:spMkLst>
        </pc:spChg>
        <pc:spChg chg="add del">
          <ac:chgData name="Guest User" userId="" providerId="Windows Live" clId="Web-{836975EB-FBF9-4114-AE4B-70E46C754F06}" dt="2024-07-09T01:56:47.244" v="97"/>
          <ac:spMkLst>
            <pc:docMk/>
            <pc:sldMk cId="2732894218" sldId="515"/>
            <ac:spMk id="4" creationId="{D7BA20B4-B8C7-72C5-8A76-5C7E0BD0F0E3}"/>
          </ac:spMkLst>
        </pc:spChg>
      </pc:sldChg>
      <pc:sldChg chg="addSp modSp add replId">
        <pc:chgData name="Guest User" userId="" providerId="Windows Live" clId="Web-{836975EB-FBF9-4114-AE4B-70E46C754F06}" dt="2024-07-09T02:43:36.137" v="408" actId="14100"/>
        <pc:sldMkLst>
          <pc:docMk/>
          <pc:sldMk cId="3461654315" sldId="516"/>
        </pc:sldMkLst>
        <pc:spChg chg="mod">
          <ac:chgData name="Guest User" userId="" providerId="Windows Live" clId="Web-{836975EB-FBF9-4114-AE4B-70E46C754F06}" dt="2024-07-09T02:37:36.546" v="378" actId="20577"/>
          <ac:spMkLst>
            <pc:docMk/>
            <pc:sldMk cId="3461654315" sldId="516"/>
            <ac:spMk id="2" creationId="{01EE8F53-F9FB-1674-C277-3AD6B93CD15F}"/>
          </ac:spMkLst>
        </pc:spChg>
        <pc:spChg chg="add mod">
          <ac:chgData name="Guest User" userId="" providerId="Windows Live" clId="Web-{836975EB-FBF9-4114-AE4B-70E46C754F06}" dt="2024-07-09T02:43:36.137" v="408" actId="14100"/>
          <ac:spMkLst>
            <pc:docMk/>
            <pc:sldMk cId="3461654315" sldId="516"/>
            <ac:spMk id="4" creationId="{33A0425A-7E29-6D92-3954-B8880D75E179}"/>
          </ac:spMkLst>
        </pc:spChg>
        <pc:picChg chg="add mod">
          <ac:chgData name="Guest User" userId="" providerId="Windows Live" clId="Web-{836975EB-FBF9-4114-AE4B-70E46C754F06}" dt="2024-07-09T02:41:31.336" v="405" actId="1076"/>
          <ac:picMkLst>
            <pc:docMk/>
            <pc:sldMk cId="3461654315" sldId="516"/>
            <ac:picMk id="3" creationId="{F5BEC262-0209-99EB-AE46-687BF5B0E189}"/>
          </ac:picMkLst>
        </pc:picChg>
      </pc:sldChg>
      <pc:sldChg chg="addSp modSp add replId">
        <pc:chgData name="Guest User" userId="" providerId="Windows Live" clId="Web-{836975EB-FBF9-4114-AE4B-70E46C754F06}" dt="2024-07-09T02:05:25.481" v="167" actId="20577"/>
        <pc:sldMkLst>
          <pc:docMk/>
          <pc:sldMk cId="902064863" sldId="517"/>
        </pc:sldMkLst>
        <pc:spChg chg="mod">
          <ac:chgData name="Guest User" userId="" providerId="Windows Live" clId="Web-{836975EB-FBF9-4114-AE4B-70E46C754F06}" dt="2024-07-09T02:05:25.481" v="167" actId="20577"/>
          <ac:spMkLst>
            <pc:docMk/>
            <pc:sldMk cId="902064863" sldId="517"/>
            <ac:spMk id="2" creationId="{01EE8F53-F9FB-1674-C277-3AD6B93CD15F}"/>
          </ac:spMkLst>
        </pc:spChg>
        <pc:spChg chg="add mod">
          <ac:chgData name="Guest User" userId="" providerId="Windows Live" clId="Web-{836975EB-FBF9-4114-AE4B-70E46C754F06}" dt="2024-07-09T02:04:54.464" v="161" actId="14100"/>
          <ac:spMkLst>
            <pc:docMk/>
            <pc:sldMk cId="902064863" sldId="517"/>
            <ac:spMk id="3" creationId="{DB45B348-79C1-F7E3-5A44-D86E580F1236}"/>
          </ac:spMkLst>
        </pc:spChg>
      </pc:sldChg>
      <pc:sldChg chg="add del replId">
        <pc:chgData name="Guest User" userId="" providerId="Windows Live" clId="Web-{836975EB-FBF9-4114-AE4B-70E46C754F06}" dt="2024-07-09T02:38:56.815" v="381"/>
        <pc:sldMkLst>
          <pc:docMk/>
          <pc:sldMk cId="947309364" sldId="518"/>
        </pc:sldMkLst>
      </pc:sldChg>
      <pc:sldChg chg="add del replId">
        <pc:chgData name="Guest User" userId="" providerId="Windows Live" clId="Web-{836975EB-FBF9-4114-AE4B-70E46C754F06}" dt="2024-07-09T02:38:40.439" v="379"/>
        <pc:sldMkLst>
          <pc:docMk/>
          <pc:sldMk cId="875553855" sldId="519"/>
        </pc:sldMkLst>
      </pc:sldChg>
      <pc:sldChg chg="add del replId">
        <pc:chgData name="Guest User" userId="" providerId="Windows Live" clId="Web-{836975EB-FBF9-4114-AE4B-70E46C754F06}" dt="2024-07-09T02:38:58.924" v="383"/>
        <pc:sldMkLst>
          <pc:docMk/>
          <pc:sldMk cId="3683735478" sldId="520"/>
        </pc:sldMkLst>
      </pc:sldChg>
      <pc:sldChg chg="add del replId">
        <pc:chgData name="Guest User" userId="" providerId="Windows Live" clId="Web-{836975EB-FBF9-4114-AE4B-70E46C754F06}" dt="2024-07-09T02:38:58.002" v="382"/>
        <pc:sldMkLst>
          <pc:docMk/>
          <pc:sldMk cId="1498047843" sldId="521"/>
        </pc:sldMkLst>
      </pc:sldChg>
      <pc:sldChg chg="add del replId">
        <pc:chgData name="Guest User" userId="" providerId="Windows Live" clId="Web-{836975EB-FBF9-4114-AE4B-70E46C754F06}" dt="2024-07-09T02:38:59.846" v="385"/>
        <pc:sldMkLst>
          <pc:docMk/>
          <pc:sldMk cId="11183298" sldId="522"/>
        </pc:sldMkLst>
      </pc:sldChg>
      <pc:sldChg chg="add del replId">
        <pc:chgData name="Guest User" userId="" providerId="Windows Live" clId="Web-{836975EB-FBF9-4114-AE4B-70E46C754F06}" dt="2024-07-09T02:38:59.737" v="384"/>
        <pc:sldMkLst>
          <pc:docMk/>
          <pc:sldMk cId="3025860284" sldId="523"/>
        </pc:sldMkLst>
      </pc:sldChg>
      <pc:sldChg chg="add del replId">
        <pc:chgData name="Guest User" userId="" providerId="Windows Live" clId="Web-{836975EB-FBF9-4114-AE4B-70E46C754F06}" dt="2024-07-09T02:39:01.221" v="387"/>
        <pc:sldMkLst>
          <pc:docMk/>
          <pc:sldMk cId="3618480456" sldId="524"/>
        </pc:sldMkLst>
      </pc:sldChg>
      <pc:sldChg chg="add del replId">
        <pc:chgData name="Guest User" userId="" providerId="Windows Live" clId="Web-{836975EB-FBF9-4114-AE4B-70E46C754F06}" dt="2024-07-09T02:39:00.659" v="386"/>
        <pc:sldMkLst>
          <pc:docMk/>
          <pc:sldMk cId="715424367" sldId="525"/>
        </pc:sldMkLst>
      </pc:sldChg>
      <pc:sldChg chg="add del replId">
        <pc:chgData name="Guest User" userId="" providerId="Windows Live" clId="Web-{836975EB-FBF9-4114-AE4B-70E46C754F06}" dt="2024-07-09T02:39:02.331" v="389"/>
        <pc:sldMkLst>
          <pc:docMk/>
          <pc:sldMk cId="1407767893" sldId="526"/>
        </pc:sldMkLst>
      </pc:sldChg>
      <pc:sldChg chg="add del replId">
        <pc:chgData name="Guest User" userId="" providerId="Windows Live" clId="Web-{836975EB-FBF9-4114-AE4B-70E46C754F06}" dt="2024-07-09T02:39:01.831" v="388"/>
        <pc:sldMkLst>
          <pc:docMk/>
          <pc:sldMk cId="727983095" sldId="527"/>
        </pc:sldMkLst>
      </pc:sldChg>
      <pc:sldChg chg="add del replId">
        <pc:chgData name="Guest User" userId="" providerId="Windows Live" clId="Web-{836975EB-FBF9-4114-AE4B-70E46C754F06}" dt="2024-07-09T02:39:03.002" v="391"/>
        <pc:sldMkLst>
          <pc:docMk/>
          <pc:sldMk cId="1744925937" sldId="528"/>
        </pc:sldMkLst>
      </pc:sldChg>
      <pc:sldChg chg="add del replId">
        <pc:chgData name="Guest User" userId="" providerId="Windows Live" clId="Web-{836975EB-FBF9-4114-AE4B-70E46C754F06}" dt="2024-07-09T02:39:02.721" v="390"/>
        <pc:sldMkLst>
          <pc:docMk/>
          <pc:sldMk cId="3881913222" sldId="529"/>
        </pc:sldMkLst>
      </pc:sldChg>
      <pc:sldChg chg="add replId">
        <pc:chgData name="Guest User" userId="" providerId="Windows Live" clId="Web-{836975EB-FBF9-4114-AE4B-70E46C754F06}" dt="2024-07-09T01:44:14.369" v="23"/>
        <pc:sldMkLst>
          <pc:docMk/>
          <pc:sldMk cId="2954522568" sldId="530"/>
        </pc:sldMkLst>
      </pc:sldChg>
      <pc:sldChg chg="add del replId">
        <pc:chgData name="Guest User" userId="" providerId="Windows Live" clId="Web-{836975EB-FBF9-4114-AE4B-70E46C754F06}" dt="2024-07-09T02:39:03.362" v="392"/>
        <pc:sldMkLst>
          <pc:docMk/>
          <pc:sldMk cId="1550937636" sldId="531"/>
        </pc:sldMkLst>
      </pc:sldChg>
      <pc:sldChg chg="add replId">
        <pc:chgData name="Guest User" userId="" providerId="Windows Live" clId="Web-{836975EB-FBF9-4114-AE4B-70E46C754F06}" dt="2024-07-09T01:44:15.198" v="25"/>
        <pc:sldMkLst>
          <pc:docMk/>
          <pc:sldMk cId="2655077398" sldId="532"/>
        </pc:sldMkLst>
      </pc:sldChg>
      <pc:sldChg chg="addSp modSp add del replId">
        <pc:chgData name="Guest User" userId="" providerId="Windows Live" clId="Web-{836975EB-FBF9-4114-AE4B-70E46C754F06}" dt="2024-07-09T02:48:02.600" v="426"/>
        <pc:sldMkLst>
          <pc:docMk/>
          <pc:sldMk cId="2398816635" sldId="533"/>
        </pc:sldMkLst>
        <pc:spChg chg="add mod">
          <ac:chgData name="Guest User" userId="" providerId="Windows Live" clId="Web-{836975EB-FBF9-4114-AE4B-70E46C754F06}" dt="2024-07-09T01:47:17.016" v="37" actId="14100"/>
          <ac:spMkLst>
            <pc:docMk/>
            <pc:sldMk cId="2398816635" sldId="533"/>
            <ac:spMk id="4" creationId="{9B76353A-4BEA-812C-1190-F078257A5FFC}"/>
          </ac:spMkLst>
        </pc:spChg>
        <pc:picChg chg="add mod">
          <ac:chgData name="Guest User" userId="" providerId="Windows Live" clId="Web-{836975EB-FBF9-4114-AE4B-70E46C754F06}" dt="2024-07-09T01:46:22.327" v="29" actId="1076"/>
          <ac:picMkLst>
            <pc:docMk/>
            <pc:sldMk cId="2398816635" sldId="533"/>
            <ac:picMk id="3" creationId="{D01C51F0-03AB-E585-94BD-C36BF1AF9A0B}"/>
          </ac:picMkLst>
        </pc:picChg>
      </pc:sldChg>
      <pc:sldChg chg="add del replId">
        <pc:chgData name="Guest User" userId="" providerId="Windows Live" clId="Web-{836975EB-FBF9-4114-AE4B-70E46C754F06}" dt="2024-07-09T02:06:43.984" v="178"/>
        <pc:sldMkLst>
          <pc:docMk/>
          <pc:sldMk cId="477186972" sldId="534"/>
        </pc:sldMkLst>
      </pc:sldChg>
      <pc:sldChg chg="add del replId">
        <pc:chgData name="Guest User" userId="" providerId="Windows Live" clId="Web-{836975EB-FBF9-4114-AE4B-70E46C754F06}" dt="2024-07-09T02:06:48.984" v="179"/>
        <pc:sldMkLst>
          <pc:docMk/>
          <pc:sldMk cId="1210898562" sldId="535"/>
        </pc:sldMkLst>
      </pc:sldChg>
      <pc:sldChg chg="add del replId">
        <pc:chgData name="Guest User" userId="" providerId="Windows Live" clId="Web-{836975EB-FBF9-4114-AE4B-70E46C754F06}" dt="2024-07-09T02:06:35.827" v="177"/>
        <pc:sldMkLst>
          <pc:docMk/>
          <pc:sldMk cId="583652892" sldId="536"/>
        </pc:sldMkLst>
      </pc:sldChg>
      <pc:sldChg chg="add del replId">
        <pc:chgData name="Guest User" userId="" providerId="Windows Live" clId="Web-{836975EB-FBF9-4114-AE4B-70E46C754F06}" dt="2024-07-09T02:06:31.983" v="176"/>
        <pc:sldMkLst>
          <pc:docMk/>
          <pc:sldMk cId="1961568716" sldId="537"/>
        </pc:sldMkLst>
      </pc:sldChg>
      <pc:sldChg chg="add del replId">
        <pc:chgData name="Guest User" userId="" providerId="Windows Live" clId="Web-{836975EB-FBF9-4114-AE4B-70E46C754F06}" dt="2024-07-09T02:21:51.171" v="283"/>
        <pc:sldMkLst>
          <pc:docMk/>
          <pc:sldMk cId="3592401170" sldId="538"/>
        </pc:sldMkLst>
      </pc:sldChg>
      <pc:sldChg chg="add del replId">
        <pc:chgData name="Guest User" userId="" providerId="Windows Live" clId="Web-{836975EB-FBF9-4114-AE4B-70E46C754F06}" dt="2024-07-09T02:21:57.218" v="284"/>
        <pc:sldMkLst>
          <pc:docMk/>
          <pc:sldMk cId="2208931110" sldId="539"/>
        </pc:sldMkLst>
      </pc:sldChg>
      <pc:sldChg chg="add del replId">
        <pc:chgData name="Guest User" userId="" providerId="Windows Live" clId="Web-{836975EB-FBF9-4114-AE4B-70E46C754F06}" dt="2024-07-09T02:22:04.562" v="285"/>
        <pc:sldMkLst>
          <pc:docMk/>
          <pc:sldMk cId="2298392560" sldId="540"/>
        </pc:sldMkLst>
      </pc:sldChg>
      <pc:sldChg chg="add del replId">
        <pc:chgData name="Guest User" userId="" providerId="Windows Live" clId="Web-{836975EB-FBF9-4114-AE4B-70E46C754F06}" dt="2024-07-09T02:22:08.890" v="286"/>
        <pc:sldMkLst>
          <pc:docMk/>
          <pc:sldMk cId="3089129169" sldId="541"/>
        </pc:sldMkLst>
      </pc:sldChg>
      <pc:sldChg chg="add del replId">
        <pc:chgData name="Guest User" userId="" providerId="Windows Live" clId="Web-{836975EB-FBF9-4114-AE4B-70E46C754F06}" dt="2024-07-09T02:21:29.561" v="280"/>
        <pc:sldMkLst>
          <pc:docMk/>
          <pc:sldMk cId="4155523808" sldId="542"/>
        </pc:sldMkLst>
      </pc:sldChg>
      <pc:sldChg chg="add del replId">
        <pc:chgData name="Guest User" userId="" providerId="Windows Live" clId="Web-{836975EB-FBF9-4114-AE4B-70E46C754F06}" dt="2024-07-09T02:21:25.639" v="279"/>
        <pc:sldMkLst>
          <pc:docMk/>
          <pc:sldMk cId="3027688624" sldId="543"/>
        </pc:sldMkLst>
      </pc:sldChg>
      <pc:sldChg chg="add del replId">
        <pc:chgData name="Guest User" userId="" providerId="Windows Live" clId="Web-{836975EB-FBF9-4114-AE4B-70E46C754F06}" dt="2024-07-09T02:21:17.373" v="278"/>
        <pc:sldMkLst>
          <pc:docMk/>
          <pc:sldMk cId="490135085" sldId="544"/>
        </pc:sldMkLst>
      </pc:sldChg>
      <pc:sldChg chg="add del replId">
        <pc:chgData name="Guest User" userId="" providerId="Windows Live" clId="Web-{836975EB-FBF9-4114-AE4B-70E46C754F06}" dt="2024-07-09T02:21:13.107" v="277"/>
        <pc:sldMkLst>
          <pc:docMk/>
          <pc:sldMk cId="3616555488" sldId="545"/>
        </pc:sldMkLst>
      </pc:sldChg>
      <pc:sldChg chg="addSp delSp modSp add replId">
        <pc:chgData name="Guest User" userId="" providerId="Windows Live" clId="Web-{836975EB-FBF9-4114-AE4B-70E46C754F06}" dt="2024-07-09T02:34:29.978" v="354" actId="20577"/>
        <pc:sldMkLst>
          <pc:docMk/>
          <pc:sldMk cId="2705854080" sldId="546"/>
        </pc:sldMkLst>
        <pc:spChg chg="mod">
          <ac:chgData name="Guest User" userId="" providerId="Windows Live" clId="Web-{836975EB-FBF9-4114-AE4B-70E46C754F06}" dt="2024-07-09T02:34:29.978" v="354" actId="20577"/>
          <ac:spMkLst>
            <pc:docMk/>
            <pc:sldMk cId="2705854080" sldId="546"/>
            <ac:spMk id="2" creationId="{01EE8F53-F9FB-1674-C277-3AD6B93CD15F}"/>
          </ac:spMkLst>
        </pc:spChg>
        <pc:spChg chg="del mod">
          <ac:chgData name="Guest User" userId="" providerId="Windows Live" clId="Web-{836975EB-FBF9-4114-AE4B-70E46C754F06}" dt="2024-07-09T02:01:58.568" v="133"/>
          <ac:spMkLst>
            <pc:docMk/>
            <pc:sldMk cId="2705854080" sldId="546"/>
            <ac:spMk id="4" creationId="{8B4A1CE6-0FAE-BEF9-65A6-C571813A2CD7}"/>
          </ac:spMkLst>
        </pc:spChg>
        <pc:spChg chg="add mod">
          <ac:chgData name="Guest User" userId="" providerId="Windows Live" clId="Web-{836975EB-FBF9-4114-AE4B-70E46C754F06}" dt="2024-07-09T02:02:23.490" v="136" actId="14100"/>
          <ac:spMkLst>
            <pc:docMk/>
            <pc:sldMk cId="2705854080" sldId="546"/>
            <ac:spMk id="5" creationId="{3FE179B3-36E4-DEB6-AFF6-5C4141241388}"/>
          </ac:spMkLst>
        </pc:spChg>
      </pc:sldChg>
      <pc:sldChg chg="addSp delSp modSp add replId">
        <pc:chgData name="Guest User" userId="" providerId="Windows Live" clId="Web-{836975EB-FBF9-4114-AE4B-70E46C754F06}" dt="2024-07-09T02:34:07.742" v="347" actId="20577"/>
        <pc:sldMkLst>
          <pc:docMk/>
          <pc:sldMk cId="1442397064" sldId="547"/>
        </pc:sldMkLst>
        <pc:spChg chg="mod">
          <ac:chgData name="Guest User" userId="" providerId="Windows Live" clId="Web-{836975EB-FBF9-4114-AE4B-70E46C754F06}" dt="2024-07-09T02:34:07.742" v="347" actId="20577"/>
          <ac:spMkLst>
            <pc:docMk/>
            <pc:sldMk cId="1442397064" sldId="547"/>
            <ac:spMk id="2" creationId="{01EE8F53-F9FB-1674-C277-3AD6B93CD15F}"/>
          </ac:spMkLst>
        </pc:spChg>
        <pc:spChg chg="del mod">
          <ac:chgData name="Guest User" userId="" providerId="Windows Live" clId="Web-{836975EB-FBF9-4114-AE4B-70E46C754F06}" dt="2024-07-09T02:00:56.972" v="125"/>
          <ac:spMkLst>
            <pc:docMk/>
            <pc:sldMk cId="1442397064" sldId="547"/>
            <ac:spMk id="4" creationId="{8B4A1CE6-0FAE-BEF9-65A6-C571813A2CD7}"/>
          </ac:spMkLst>
        </pc:spChg>
        <pc:spChg chg="add mod">
          <ac:chgData name="Guest User" userId="" providerId="Windows Live" clId="Web-{836975EB-FBF9-4114-AE4B-70E46C754F06}" dt="2024-07-09T02:01:16.082" v="128" actId="14100"/>
          <ac:spMkLst>
            <pc:docMk/>
            <pc:sldMk cId="1442397064" sldId="547"/>
            <ac:spMk id="7" creationId="{5349DC58-6A82-E907-E6D9-AFD21355B370}"/>
          </ac:spMkLst>
        </pc:spChg>
        <pc:picChg chg="del">
          <ac:chgData name="Guest User" userId="" providerId="Windows Live" clId="Web-{836975EB-FBF9-4114-AE4B-70E46C754F06}" dt="2024-07-09T02:00:25.455" v="117"/>
          <ac:picMkLst>
            <pc:docMk/>
            <pc:sldMk cId="1442397064" sldId="547"/>
            <ac:picMk id="3" creationId="{EA030455-2E23-2314-4BD1-B200F34C7527}"/>
          </ac:picMkLst>
        </pc:picChg>
        <pc:picChg chg="add del mod">
          <ac:chgData name="Guest User" userId="" providerId="Windows Live" clId="Web-{836975EB-FBF9-4114-AE4B-70E46C754F06}" dt="2024-07-09T02:00:34.346" v="119"/>
          <ac:picMkLst>
            <pc:docMk/>
            <pc:sldMk cId="1442397064" sldId="547"/>
            <ac:picMk id="5" creationId="{D3A8C1B7-C910-7BF3-A596-23BD1DBFB5A4}"/>
          </ac:picMkLst>
        </pc:picChg>
        <pc:picChg chg="add mod">
          <ac:chgData name="Guest User" userId="" providerId="Windows Live" clId="Web-{836975EB-FBF9-4114-AE4B-70E46C754F06}" dt="2024-07-09T02:00:49.519" v="122" actId="1076"/>
          <ac:picMkLst>
            <pc:docMk/>
            <pc:sldMk cId="1442397064" sldId="547"/>
            <ac:picMk id="6" creationId="{1D5CB838-9404-ED05-4791-21F451C6902A}"/>
          </ac:picMkLst>
        </pc:picChg>
      </pc:sldChg>
      <pc:sldChg chg="modSp add replId">
        <pc:chgData name="Guest User" userId="" providerId="Windows Live" clId="Web-{836975EB-FBF9-4114-AE4B-70E46C754F06}" dt="2024-07-09T02:36:12.606" v="375" actId="20577"/>
        <pc:sldMkLst>
          <pc:docMk/>
          <pc:sldMk cId="1506388619" sldId="548"/>
        </pc:sldMkLst>
        <pc:spChg chg="mod">
          <ac:chgData name="Guest User" userId="" providerId="Windows Live" clId="Web-{836975EB-FBF9-4114-AE4B-70E46C754F06}" dt="2024-07-09T02:36:12.606" v="375" actId="20577"/>
          <ac:spMkLst>
            <pc:docMk/>
            <pc:sldMk cId="1506388619" sldId="548"/>
            <ac:spMk id="2" creationId="{01EE8F53-F9FB-1674-C277-3AD6B93CD15F}"/>
          </ac:spMkLst>
        </pc:spChg>
      </pc:sldChg>
      <pc:sldChg chg="modSp add replId">
        <pc:chgData name="Guest User" userId="" providerId="Windows Live" clId="Web-{836975EB-FBF9-4114-AE4B-70E46C754F06}" dt="2024-07-09T02:13:55.717" v="217" actId="20577"/>
        <pc:sldMkLst>
          <pc:docMk/>
          <pc:sldMk cId="118196737" sldId="549"/>
        </pc:sldMkLst>
        <pc:spChg chg="mod">
          <ac:chgData name="Guest User" userId="" providerId="Windows Live" clId="Web-{836975EB-FBF9-4114-AE4B-70E46C754F06}" dt="2024-07-09T02:09:32.208" v="199" actId="20577"/>
          <ac:spMkLst>
            <pc:docMk/>
            <pc:sldMk cId="118196737" sldId="549"/>
            <ac:spMk id="2" creationId="{01EE8F53-F9FB-1674-C277-3AD6B93CD15F}"/>
          </ac:spMkLst>
        </pc:spChg>
        <pc:spChg chg="mod">
          <ac:chgData name="Guest User" userId="" providerId="Windows Live" clId="Web-{836975EB-FBF9-4114-AE4B-70E46C754F06}" dt="2024-07-09T02:13:55.717" v="217" actId="20577"/>
          <ac:spMkLst>
            <pc:docMk/>
            <pc:sldMk cId="118196737" sldId="549"/>
            <ac:spMk id="3" creationId="{DC073BD7-4A02-1A13-479D-57EEB6179FB0}"/>
          </ac:spMkLst>
        </pc:spChg>
      </pc:sldChg>
      <pc:sldChg chg="modSp add replId">
        <pc:chgData name="Guest User" userId="" providerId="Windows Live" clId="Web-{836975EB-FBF9-4114-AE4B-70E46C754F06}" dt="2024-07-09T02:14:15.218" v="222" actId="20577"/>
        <pc:sldMkLst>
          <pc:docMk/>
          <pc:sldMk cId="205744713" sldId="550"/>
        </pc:sldMkLst>
        <pc:spChg chg="mod">
          <ac:chgData name="Guest User" userId="" providerId="Windows Live" clId="Web-{836975EB-FBF9-4114-AE4B-70E46C754F06}" dt="2024-07-09T02:09:38.161" v="202" actId="20577"/>
          <ac:spMkLst>
            <pc:docMk/>
            <pc:sldMk cId="205744713" sldId="550"/>
            <ac:spMk id="2" creationId="{01EE8F53-F9FB-1674-C277-3AD6B93CD15F}"/>
          </ac:spMkLst>
        </pc:spChg>
        <pc:spChg chg="mod">
          <ac:chgData name="Guest User" userId="" providerId="Windows Live" clId="Web-{836975EB-FBF9-4114-AE4B-70E46C754F06}" dt="2024-07-09T02:14:15.218" v="222" actId="20577"/>
          <ac:spMkLst>
            <pc:docMk/>
            <pc:sldMk cId="205744713" sldId="550"/>
            <ac:spMk id="3" creationId="{DC073BD7-4A02-1A13-479D-57EEB6179FB0}"/>
          </ac:spMkLst>
        </pc:spChg>
      </pc:sldChg>
      <pc:sldChg chg="modSp add replId">
        <pc:chgData name="Guest User" userId="" providerId="Windows Live" clId="Web-{836975EB-FBF9-4114-AE4B-70E46C754F06}" dt="2024-07-09T02:14:30.640" v="227" actId="20577"/>
        <pc:sldMkLst>
          <pc:docMk/>
          <pc:sldMk cId="4111265971" sldId="551"/>
        </pc:sldMkLst>
        <pc:spChg chg="mod">
          <ac:chgData name="Guest User" userId="" providerId="Windows Live" clId="Web-{836975EB-FBF9-4114-AE4B-70E46C754F06}" dt="2024-07-09T02:09:54.725" v="206" actId="20577"/>
          <ac:spMkLst>
            <pc:docMk/>
            <pc:sldMk cId="4111265971" sldId="551"/>
            <ac:spMk id="2" creationId="{01EE8F53-F9FB-1674-C277-3AD6B93CD15F}"/>
          </ac:spMkLst>
        </pc:spChg>
        <pc:spChg chg="mod">
          <ac:chgData name="Guest User" userId="" providerId="Windows Live" clId="Web-{836975EB-FBF9-4114-AE4B-70E46C754F06}" dt="2024-07-09T02:14:30.640" v="227" actId="20577"/>
          <ac:spMkLst>
            <pc:docMk/>
            <pc:sldMk cId="4111265971" sldId="551"/>
            <ac:spMk id="3" creationId="{DC073BD7-4A02-1A13-479D-57EEB6179FB0}"/>
          </ac:spMkLst>
        </pc:spChg>
      </pc:sldChg>
      <pc:sldChg chg="modSp add replId">
        <pc:chgData name="Guest User" userId="" providerId="Windows Live" clId="Web-{836975EB-FBF9-4114-AE4B-70E46C754F06}" dt="2024-07-09T02:14:41.015" v="230" actId="20577"/>
        <pc:sldMkLst>
          <pc:docMk/>
          <pc:sldMk cId="344631093" sldId="552"/>
        </pc:sldMkLst>
        <pc:spChg chg="mod">
          <ac:chgData name="Guest User" userId="" providerId="Windows Live" clId="Web-{836975EB-FBF9-4114-AE4B-70E46C754F06}" dt="2024-07-09T02:09:58.678" v="207" actId="20577"/>
          <ac:spMkLst>
            <pc:docMk/>
            <pc:sldMk cId="344631093" sldId="552"/>
            <ac:spMk id="2" creationId="{01EE8F53-F9FB-1674-C277-3AD6B93CD15F}"/>
          </ac:spMkLst>
        </pc:spChg>
        <pc:spChg chg="mod">
          <ac:chgData name="Guest User" userId="" providerId="Windows Live" clId="Web-{836975EB-FBF9-4114-AE4B-70E46C754F06}" dt="2024-07-09T02:14:41.015" v="230" actId="20577"/>
          <ac:spMkLst>
            <pc:docMk/>
            <pc:sldMk cId="344631093" sldId="552"/>
            <ac:spMk id="3" creationId="{DC073BD7-4A02-1A13-479D-57EEB6179FB0}"/>
          </ac:spMkLst>
        </pc:spChg>
      </pc:sldChg>
      <pc:sldChg chg="addSp delSp modSp add replId">
        <pc:chgData name="Guest User" userId="" providerId="Windows Live" clId="Web-{836975EB-FBF9-4114-AE4B-70E46C754F06}" dt="2024-07-09T02:14:53.110" v="233" actId="20577"/>
        <pc:sldMkLst>
          <pc:docMk/>
          <pc:sldMk cId="3287023593" sldId="553"/>
        </pc:sldMkLst>
        <pc:spChg chg="mod">
          <ac:chgData name="Guest User" userId="" providerId="Windows Live" clId="Web-{836975EB-FBF9-4114-AE4B-70E46C754F06}" dt="2024-07-09T02:13:20.091" v="209" actId="20577"/>
          <ac:spMkLst>
            <pc:docMk/>
            <pc:sldMk cId="3287023593" sldId="553"/>
            <ac:spMk id="2" creationId="{01EE8F53-F9FB-1674-C277-3AD6B93CD15F}"/>
          </ac:spMkLst>
        </pc:spChg>
        <pc:spChg chg="del">
          <ac:chgData name="Guest User" userId="" providerId="Windows Live" clId="Web-{836975EB-FBF9-4114-AE4B-70E46C754F06}" dt="2024-07-09T02:07:12.641" v="185"/>
          <ac:spMkLst>
            <pc:docMk/>
            <pc:sldMk cId="3287023593" sldId="553"/>
            <ac:spMk id="3" creationId="{DC073BD7-4A02-1A13-479D-57EEB6179FB0}"/>
          </ac:spMkLst>
        </pc:spChg>
        <pc:spChg chg="add mod">
          <ac:chgData name="Guest User" userId="" providerId="Windows Live" clId="Web-{836975EB-FBF9-4114-AE4B-70E46C754F06}" dt="2024-07-09T02:14:53.110" v="233" actId="20577"/>
          <ac:spMkLst>
            <pc:docMk/>
            <pc:sldMk cId="3287023593" sldId="553"/>
            <ac:spMk id="4" creationId="{7F63C07A-4F94-0332-7CA3-15D27365A439}"/>
          </ac:spMkLst>
        </pc:spChg>
        <pc:spChg chg="add del">
          <ac:chgData name="Guest User" userId="" providerId="Windows Live" clId="Web-{836975EB-FBF9-4114-AE4B-70E46C754F06}" dt="2024-07-09T02:08:12.924" v="192"/>
          <ac:spMkLst>
            <pc:docMk/>
            <pc:sldMk cId="3287023593" sldId="553"/>
            <ac:spMk id="5" creationId="{AC897577-95F1-C7EF-204E-0C5A2295EAF1}"/>
          </ac:spMkLst>
        </pc:spChg>
      </pc:sldChg>
      <pc:sldChg chg="modSp add replId">
        <pc:chgData name="Guest User" userId="" providerId="Windows Live" clId="Web-{836975EB-FBF9-4114-AE4B-70E46C754F06}" dt="2024-07-09T02:32:30.224" v="339" actId="20577"/>
        <pc:sldMkLst>
          <pc:docMk/>
          <pc:sldMk cId="506926992" sldId="554"/>
        </pc:sldMkLst>
        <pc:spChg chg="mod">
          <ac:chgData name="Guest User" userId="" providerId="Windows Live" clId="Web-{836975EB-FBF9-4114-AE4B-70E46C754F06}" dt="2024-07-09T02:32:30.224" v="339" actId="20577"/>
          <ac:spMkLst>
            <pc:docMk/>
            <pc:sldMk cId="506926992" sldId="554"/>
            <ac:spMk id="2" creationId="{01EE8F53-F9FB-1674-C277-3AD6B93CD15F}"/>
          </ac:spMkLst>
        </pc:spChg>
        <pc:spChg chg="mod">
          <ac:chgData name="Guest User" userId="" providerId="Windows Live" clId="Web-{836975EB-FBF9-4114-AE4B-70E46C754F06}" dt="2024-07-09T02:15:09.501" v="239" actId="20577"/>
          <ac:spMkLst>
            <pc:docMk/>
            <pc:sldMk cId="506926992" sldId="554"/>
            <ac:spMk id="4" creationId="{7F63C07A-4F94-0332-7CA3-15D27365A439}"/>
          </ac:spMkLst>
        </pc:spChg>
      </pc:sldChg>
      <pc:sldChg chg="modSp add replId">
        <pc:chgData name="Guest User" userId="" providerId="Windows Live" clId="Web-{836975EB-FBF9-4114-AE4B-70E46C754F06}" dt="2024-07-09T02:32:37.271" v="340" actId="20577"/>
        <pc:sldMkLst>
          <pc:docMk/>
          <pc:sldMk cId="3505441922" sldId="555"/>
        </pc:sldMkLst>
        <pc:spChg chg="mod">
          <ac:chgData name="Guest User" userId="" providerId="Windows Live" clId="Web-{836975EB-FBF9-4114-AE4B-70E46C754F06}" dt="2024-07-09T02:32:37.271" v="340" actId="20577"/>
          <ac:spMkLst>
            <pc:docMk/>
            <pc:sldMk cId="3505441922" sldId="555"/>
            <ac:spMk id="2" creationId="{01EE8F53-F9FB-1674-C277-3AD6B93CD15F}"/>
          </ac:spMkLst>
        </pc:spChg>
        <pc:spChg chg="mod">
          <ac:chgData name="Guest User" userId="" providerId="Windows Live" clId="Web-{836975EB-FBF9-4114-AE4B-70E46C754F06}" dt="2024-07-09T02:15:21.142" v="244" actId="20577"/>
          <ac:spMkLst>
            <pc:docMk/>
            <pc:sldMk cId="3505441922" sldId="555"/>
            <ac:spMk id="4" creationId="{7F63C07A-4F94-0332-7CA3-15D27365A439}"/>
          </ac:spMkLst>
        </pc:spChg>
      </pc:sldChg>
      <pc:sldChg chg="modSp add replId">
        <pc:chgData name="Guest User" userId="" providerId="Windows Live" clId="Web-{836975EB-FBF9-4114-AE4B-70E46C754F06}" dt="2024-07-09T02:32:45.365" v="342" actId="20577"/>
        <pc:sldMkLst>
          <pc:docMk/>
          <pc:sldMk cId="2167485584" sldId="556"/>
        </pc:sldMkLst>
        <pc:spChg chg="mod">
          <ac:chgData name="Guest User" userId="" providerId="Windows Live" clId="Web-{836975EB-FBF9-4114-AE4B-70E46C754F06}" dt="2024-07-09T02:32:45.365" v="342" actId="20577"/>
          <ac:spMkLst>
            <pc:docMk/>
            <pc:sldMk cId="2167485584" sldId="556"/>
            <ac:spMk id="2" creationId="{01EE8F53-F9FB-1674-C277-3AD6B93CD15F}"/>
          </ac:spMkLst>
        </pc:spChg>
        <pc:spChg chg="mod">
          <ac:chgData name="Guest User" userId="" providerId="Windows Live" clId="Web-{836975EB-FBF9-4114-AE4B-70E46C754F06}" dt="2024-07-09T02:15:40.142" v="249" actId="20577"/>
          <ac:spMkLst>
            <pc:docMk/>
            <pc:sldMk cId="2167485584" sldId="556"/>
            <ac:spMk id="4" creationId="{7F63C07A-4F94-0332-7CA3-15D27365A439}"/>
          </ac:spMkLst>
        </pc:spChg>
      </pc:sldChg>
      <pc:sldChg chg="modSp add replId">
        <pc:chgData name="Guest User" userId="" providerId="Windows Live" clId="Web-{836975EB-FBF9-4114-AE4B-70E46C754F06}" dt="2024-07-09T02:32:51.912" v="343" actId="20577"/>
        <pc:sldMkLst>
          <pc:docMk/>
          <pc:sldMk cId="460489784" sldId="557"/>
        </pc:sldMkLst>
        <pc:spChg chg="mod">
          <ac:chgData name="Guest User" userId="" providerId="Windows Live" clId="Web-{836975EB-FBF9-4114-AE4B-70E46C754F06}" dt="2024-07-09T02:32:51.912" v="343" actId="20577"/>
          <ac:spMkLst>
            <pc:docMk/>
            <pc:sldMk cId="460489784" sldId="557"/>
            <ac:spMk id="2" creationId="{01EE8F53-F9FB-1674-C277-3AD6B93CD15F}"/>
          </ac:spMkLst>
        </pc:spChg>
        <pc:spChg chg="mod">
          <ac:chgData name="Guest User" userId="" providerId="Windows Live" clId="Web-{836975EB-FBF9-4114-AE4B-70E46C754F06}" dt="2024-07-09T02:17:16.786" v="252" actId="20577"/>
          <ac:spMkLst>
            <pc:docMk/>
            <pc:sldMk cId="460489784" sldId="557"/>
            <ac:spMk id="4" creationId="{7F63C07A-4F94-0332-7CA3-15D27365A439}"/>
          </ac:spMkLst>
        </pc:spChg>
      </pc:sldChg>
      <pc:sldChg chg="addSp delSp modSp add replId">
        <pc:chgData name="Guest User" userId="" providerId="Windows Live" clId="Web-{836975EB-FBF9-4114-AE4B-70E46C754F06}" dt="2024-07-09T02:25:04.412" v="304" actId="1076"/>
        <pc:sldMkLst>
          <pc:docMk/>
          <pc:sldMk cId="1275486313" sldId="558"/>
        </pc:sldMkLst>
        <pc:spChg chg="mod">
          <ac:chgData name="Guest User" userId="" providerId="Windows Live" clId="Web-{836975EB-FBF9-4114-AE4B-70E46C754F06}" dt="2024-07-09T02:25:04.412" v="304" actId="1076"/>
          <ac:spMkLst>
            <pc:docMk/>
            <pc:sldMk cId="1275486313" sldId="558"/>
            <ac:spMk id="2" creationId="{01EE8F53-F9FB-1674-C277-3AD6B93CD15F}"/>
          </ac:spMkLst>
        </pc:spChg>
        <pc:spChg chg="add del mod">
          <ac:chgData name="Guest User" userId="" providerId="Windows Live" clId="Web-{836975EB-FBF9-4114-AE4B-70E46C754F06}" dt="2024-07-09T02:21:06.638" v="276" actId="20577"/>
          <ac:spMkLst>
            <pc:docMk/>
            <pc:sldMk cId="1275486313" sldId="558"/>
            <ac:spMk id="3" creationId="{3AA96529-BCAC-1099-5D8B-F7FAF473EBAC}"/>
          </ac:spMkLst>
        </pc:spChg>
        <pc:spChg chg="del mod">
          <ac:chgData name="Guest User" userId="" providerId="Windows Live" clId="Web-{836975EB-FBF9-4114-AE4B-70E46C754F06}" dt="2024-07-09T02:17:57.100" v="256"/>
          <ac:spMkLst>
            <pc:docMk/>
            <pc:sldMk cId="1275486313" sldId="558"/>
            <ac:spMk id="4" creationId="{7F63C07A-4F94-0332-7CA3-15D27365A439}"/>
          </ac:spMkLst>
        </pc:spChg>
      </pc:sldChg>
      <pc:sldChg chg="modSp add replId">
        <pc:chgData name="Guest User" userId="" providerId="Windows Live" clId="Web-{836975EB-FBF9-4114-AE4B-70E46C754F06}" dt="2024-07-09T02:25:33.303" v="307" actId="20577"/>
        <pc:sldMkLst>
          <pc:docMk/>
          <pc:sldMk cId="1086974528" sldId="559"/>
        </pc:sldMkLst>
        <pc:spChg chg="mod">
          <ac:chgData name="Guest User" userId="" providerId="Windows Live" clId="Web-{836975EB-FBF9-4114-AE4B-70E46C754F06}" dt="2024-07-09T02:25:33.303" v="307" actId="20577"/>
          <ac:spMkLst>
            <pc:docMk/>
            <pc:sldMk cId="1086974528" sldId="559"/>
            <ac:spMk id="2" creationId="{01EE8F53-F9FB-1674-C277-3AD6B93CD15F}"/>
          </ac:spMkLst>
        </pc:spChg>
      </pc:sldChg>
      <pc:sldChg chg="modSp add replId">
        <pc:chgData name="Guest User" userId="" providerId="Windows Live" clId="Web-{836975EB-FBF9-4114-AE4B-70E46C754F06}" dt="2024-07-09T02:26:27.524" v="312" actId="20577"/>
        <pc:sldMkLst>
          <pc:docMk/>
          <pc:sldMk cId="2772792839" sldId="560"/>
        </pc:sldMkLst>
        <pc:spChg chg="mod">
          <ac:chgData name="Guest User" userId="" providerId="Windows Live" clId="Web-{836975EB-FBF9-4114-AE4B-70E46C754F06}" dt="2024-07-09T02:26:27.524" v="312" actId="20577"/>
          <ac:spMkLst>
            <pc:docMk/>
            <pc:sldMk cId="2772792839" sldId="560"/>
            <ac:spMk id="2" creationId="{01EE8F53-F9FB-1674-C277-3AD6B93CD15F}"/>
          </ac:spMkLst>
        </pc:spChg>
      </pc:sldChg>
      <pc:sldChg chg="modSp add replId">
        <pc:chgData name="Guest User" userId="" providerId="Windows Live" clId="Web-{836975EB-FBF9-4114-AE4B-70E46C754F06}" dt="2024-07-09T02:29:00.716" v="325" actId="20577"/>
        <pc:sldMkLst>
          <pc:docMk/>
          <pc:sldMk cId="912045884" sldId="561"/>
        </pc:sldMkLst>
        <pc:spChg chg="mod">
          <ac:chgData name="Guest User" userId="" providerId="Windows Live" clId="Web-{836975EB-FBF9-4114-AE4B-70E46C754F06}" dt="2024-07-09T02:29:00.716" v="325" actId="20577"/>
          <ac:spMkLst>
            <pc:docMk/>
            <pc:sldMk cId="912045884" sldId="561"/>
            <ac:spMk id="2" creationId="{01EE8F53-F9FB-1674-C277-3AD6B93CD15F}"/>
          </ac:spMkLst>
        </pc:spChg>
      </pc:sldChg>
      <pc:sldChg chg="addSp delSp modSp add replId">
        <pc:chgData name="Guest User" userId="" providerId="Windows Live" clId="Web-{836975EB-FBF9-4114-AE4B-70E46C754F06}" dt="2024-07-09T02:27:39.526" v="324"/>
        <pc:sldMkLst>
          <pc:docMk/>
          <pc:sldMk cId="1065866162" sldId="562"/>
        </pc:sldMkLst>
        <pc:spChg chg="add del mod">
          <ac:chgData name="Guest User" userId="" providerId="Windows Live" clId="Web-{836975EB-FBF9-4114-AE4B-70E46C754F06}" dt="2024-07-09T02:27:39.526" v="324"/>
          <ac:spMkLst>
            <pc:docMk/>
            <pc:sldMk cId="1065866162" sldId="562"/>
            <ac:spMk id="2" creationId="{01EE8F53-F9FB-1674-C277-3AD6B93CD15F}"/>
          </ac:spMkLst>
        </pc:spChg>
        <pc:spChg chg="add del mod">
          <ac:chgData name="Guest User" userId="" providerId="Windows Live" clId="Web-{836975EB-FBF9-4114-AE4B-70E46C754F06}" dt="2024-07-09T02:27:39.526" v="324"/>
          <ac:spMkLst>
            <pc:docMk/>
            <pc:sldMk cId="1065866162" sldId="562"/>
            <ac:spMk id="5" creationId="{C7054F78-CBEB-9DEB-73A9-015D4EC0F00B}"/>
          </ac:spMkLst>
        </pc:spChg>
      </pc:sldChg>
      <pc:sldChg chg="modSp add del ord replId">
        <pc:chgData name="Guest User" userId="" providerId="Windows Live" clId="Web-{836975EB-FBF9-4114-AE4B-70E46C754F06}" dt="2024-07-09T02:25:55.335" v="308"/>
        <pc:sldMkLst>
          <pc:docMk/>
          <pc:sldMk cId="3464800628" sldId="562"/>
        </pc:sldMkLst>
        <pc:spChg chg="mod">
          <ac:chgData name="Guest User" userId="" providerId="Windows Live" clId="Web-{836975EB-FBF9-4114-AE4B-70E46C754F06}" dt="2024-07-09T02:24:20.394" v="296" actId="1076"/>
          <ac:spMkLst>
            <pc:docMk/>
            <pc:sldMk cId="3464800628" sldId="562"/>
            <ac:spMk id="2" creationId="{01EE8F53-F9FB-1674-C277-3AD6B93CD15F}"/>
          </ac:spMkLst>
        </pc:spChg>
      </pc:sldChg>
      <pc:sldChg chg="modSp add ord replId">
        <pc:chgData name="Guest User" userId="" providerId="Windows Live" clId="Web-{836975EB-FBF9-4114-AE4B-70E46C754F06}" dt="2024-07-09T02:35:06.557" v="360" actId="20577"/>
        <pc:sldMkLst>
          <pc:docMk/>
          <pc:sldMk cId="3994157040" sldId="563"/>
        </pc:sldMkLst>
        <pc:spChg chg="mod">
          <ac:chgData name="Guest User" userId="" providerId="Windows Live" clId="Web-{836975EB-FBF9-4114-AE4B-70E46C754F06}" dt="2024-07-09T02:35:06.557" v="360" actId="20577"/>
          <ac:spMkLst>
            <pc:docMk/>
            <pc:sldMk cId="3994157040" sldId="563"/>
            <ac:spMk id="2" creationId="{01EE8F53-F9FB-1674-C277-3AD6B93CD15F}"/>
          </ac:spMkLst>
        </pc:spChg>
      </pc:sldChg>
      <pc:sldChg chg="addSp modSp add del replId">
        <pc:chgData name="Guest User" userId="" providerId="Windows Live" clId="Web-{836975EB-FBF9-4114-AE4B-70E46C754F06}" dt="2024-07-09T02:45:38.375" v="417"/>
        <pc:sldMkLst>
          <pc:docMk/>
          <pc:sldMk cId="2456747863" sldId="564"/>
        </pc:sldMkLst>
        <pc:picChg chg="add mod">
          <ac:chgData name="Guest User" userId="" providerId="Windows Live" clId="Web-{836975EB-FBF9-4114-AE4B-70E46C754F06}" dt="2024-07-09T02:44:05.997" v="411" actId="1076"/>
          <ac:picMkLst>
            <pc:docMk/>
            <pc:sldMk cId="2456747863" sldId="564"/>
            <ac:picMk id="3" creationId="{4C22BD85-C1AA-4484-F382-DA8A917EF2CD}"/>
          </ac:picMkLst>
        </pc:picChg>
      </pc:sldChg>
      <pc:sldChg chg="addSp modSp add replId">
        <pc:chgData name="Guest User" userId="" providerId="Windows Live" clId="Web-{836975EB-FBF9-4114-AE4B-70E46C754F06}" dt="2024-07-09T02:47:31.817" v="425" actId="1076"/>
        <pc:sldMkLst>
          <pc:docMk/>
          <pc:sldMk cId="2671495128" sldId="565"/>
        </pc:sldMkLst>
        <pc:picChg chg="add mod">
          <ac:chgData name="Guest User" userId="" providerId="Windows Live" clId="Web-{836975EB-FBF9-4114-AE4B-70E46C754F06}" dt="2024-07-09T02:47:31.817" v="425" actId="1076"/>
          <ac:picMkLst>
            <pc:docMk/>
            <pc:sldMk cId="2671495128" sldId="565"/>
            <ac:picMk id="3" creationId="{FDA5952A-F254-67BC-EC60-0F51B0A67180}"/>
          </ac:picMkLst>
        </pc:picChg>
      </pc:sldChg>
      <pc:sldChg chg="addSp modSp add ord replId">
        <pc:chgData name="Guest User" userId="" providerId="Windows Live" clId="Web-{836975EB-FBF9-4114-AE4B-70E46C754F06}" dt="2024-07-09T02:40:43.943" v="402"/>
        <pc:sldMkLst>
          <pc:docMk/>
          <pc:sldMk cId="3542181567" sldId="566"/>
        </pc:sldMkLst>
        <pc:spChg chg="add mod">
          <ac:chgData name="Guest User" userId="" providerId="Windows Live" clId="Web-{836975EB-FBF9-4114-AE4B-70E46C754F06}" dt="2024-07-09T02:39:56.457" v="401" actId="14100"/>
          <ac:spMkLst>
            <pc:docMk/>
            <pc:sldMk cId="3542181567" sldId="566"/>
            <ac:spMk id="4" creationId="{52A23E60-0BC4-72EE-3577-7A07598E378A}"/>
          </ac:spMkLst>
        </pc:spChg>
        <pc:picChg chg="add mod">
          <ac:chgData name="Guest User" userId="" providerId="Windows Live" clId="Web-{836975EB-FBF9-4114-AE4B-70E46C754F06}" dt="2024-07-09T02:39:34.425" v="398" actId="1076"/>
          <ac:picMkLst>
            <pc:docMk/>
            <pc:sldMk cId="3542181567" sldId="566"/>
            <ac:picMk id="3" creationId="{FD2F29A5-8102-B45D-0278-F11ED844BE07}"/>
          </ac:picMkLst>
        </pc:picChg>
      </pc:sldChg>
      <pc:sldChg chg="addSp modSp add ord replId">
        <pc:chgData name="Guest User" userId="" providerId="Windows Live" clId="Web-{836975EB-FBF9-4114-AE4B-70E46C754F06}" dt="2024-07-09T02:44:56.686" v="416"/>
        <pc:sldMkLst>
          <pc:docMk/>
          <pc:sldMk cId="864142913" sldId="567"/>
        </pc:sldMkLst>
        <pc:spChg chg="add mod">
          <ac:chgData name="Guest User" userId="" providerId="Windows Live" clId="Web-{836975EB-FBF9-4114-AE4B-70E46C754F06}" dt="2024-07-09T02:44:44.952" v="415" actId="14100"/>
          <ac:spMkLst>
            <pc:docMk/>
            <pc:sldMk cId="864142913" sldId="567"/>
            <ac:spMk id="4" creationId="{64A01182-4049-FB0C-C365-DFBC94522CF6}"/>
          </ac:spMkLst>
        </pc:spChg>
      </pc:sldChg>
      <pc:sldChg chg="modSp add replId">
        <pc:chgData name="Guest User" userId="" providerId="Windows Live" clId="Web-{836975EB-FBF9-4114-AE4B-70E46C754F06}" dt="2024-07-09T02:46:29.925" v="422"/>
        <pc:sldMkLst>
          <pc:docMk/>
          <pc:sldMk cId="4039338882" sldId="568"/>
        </pc:sldMkLst>
        <pc:spChg chg="mod">
          <ac:chgData name="Guest User" userId="" providerId="Windows Live" clId="Web-{836975EB-FBF9-4114-AE4B-70E46C754F06}" dt="2024-07-09T02:46:29.925" v="422"/>
          <ac:spMkLst>
            <pc:docMk/>
            <pc:sldMk cId="4039338882" sldId="568"/>
            <ac:spMk id="4" creationId="{33A0425A-7E29-6D92-3954-B8880D75E179}"/>
          </ac:spMkLst>
        </pc:spChg>
      </pc:sldChg>
    </pc:docChg>
  </pc:docChgLst>
  <pc:docChgLst>
    <pc:chgData name="Texas State Council" userId="fff5deb9db585fc5" providerId="Windows Live" clId="Web-{703E6FA7-374D-40C4-AD71-22E3C5C148D5}"/>
    <pc:docChg chg="addSld delSld modSld sldOrd">
      <pc:chgData name="Texas State Council" userId="fff5deb9db585fc5" providerId="Windows Live" clId="Web-{703E6FA7-374D-40C4-AD71-22E3C5C148D5}" dt="2024-07-08T03:38:42.082" v="353" actId="20577"/>
      <pc:docMkLst>
        <pc:docMk/>
      </pc:docMkLst>
      <pc:sldChg chg="addSp modSp">
        <pc:chgData name="Texas State Council" userId="fff5deb9db585fc5" providerId="Windows Live" clId="Web-{703E6FA7-374D-40C4-AD71-22E3C5C148D5}" dt="2024-07-08T03:16:24.740" v="6" actId="14100"/>
        <pc:sldMkLst>
          <pc:docMk/>
          <pc:sldMk cId="2986062570" sldId="262"/>
        </pc:sldMkLst>
        <pc:spChg chg="mod">
          <ac:chgData name="Texas State Council" userId="fff5deb9db585fc5" providerId="Windows Live" clId="Web-{703E6FA7-374D-40C4-AD71-22E3C5C148D5}" dt="2024-07-08T03:16:24.740" v="6" actId="14100"/>
          <ac:spMkLst>
            <pc:docMk/>
            <pc:sldMk cId="2986062570" sldId="262"/>
            <ac:spMk id="2" creationId="{01EE8F53-F9FB-1674-C277-3AD6B93CD15F}"/>
          </ac:spMkLst>
        </pc:spChg>
        <pc:picChg chg="add mod">
          <ac:chgData name="Texas State Council" userId="fff5deb9db585fc5" providerId="Windows Live" clId="Web-{703E6FA7-374D-40C4-AD71-22E3C5C148D5}" dt="2024-07-08T03:16:14.349" v="5" actId="1076"/>
          <ac:picMkLst>
            <pc:docMk/>
            <pc:sldMk cId="2986062570" sldId="262"/>
            <ac:picMk id="3" creationId="{4EA6DA48-EE08-B2B3-5897-04A1C49B8E5A}"/>
          </ac:picMkLst>
        </pc:picChg>
      </pc:sldChg>
      <pc:sldChg chg="addSp modSp new">
        <pc:chgData name="Texas State Council" userId="fff5deb9db585fc5" providerId="Windows Live" clId="Web-{703E6FA7-374D-40C4-AD71-22E3C5C148D5}" dt="2024-07-08T03:27:27.170" v="65" actId="20577"/>
        <pc:sldMkLst>
          <pc:docMk/>
          <pc:sldMk cId="3811952279" sldId="484"/>
        </pc:sldMkLst>
        <pc:spChg chg="mod">
          <ac:chgData name="Texas State Council" userId="fff5deb9db585fc5" providerId="Windows Live" clId="Web-{703E6FA7-374D-40C4-AD71-22E3C5C148D5}" dt="2024-07-08T03:27:27.170" v="65" actId="20577"/>
          <ac:spMkLst>
            <pc:docMk/>
            <pc:sldMk cId="3811952279" sldId="484"/>
            <ac:spMk id="2" creationId="{3CBB5038-1A46-2BC9-625C-61683A7EA46E}"/>
          </ac:spMkLst>
        </pc:spChg>
        <pc:spChg chg="add mod">
          <ac:chgData name="Texas State Council" userId="fff5deb9db585fc5" providerId="Windows Live" clId="Web-{703E6FA7-374D-40C4-AD71-22E3C5C148D5}" dt="2024-07-08T03:21:19.358" v="38" actId="20577"/>
          <ac:spMkLst>
            <pc:docMk/>
            <pc:sldMk cId="3811952279" sldId="484"/>
            <ac:spMk id="3" creationId="{C4A92E55-D3AD-CCC2-BF40-99153E60C3BE}"/>
          </ac:spMkLst>
        </pc:spChg>
        <pc:picChg chg="add mod">
          <ac:chgData name="Texas State Council" userId="fff5deb9db585fc5" providerId="Windows Live" clId="Web-{703E6FA7-374D-40C4-AD71-22E3C5C148D5}" dt="2024-07-08T03:21:38.953" v="42" actId="1076"/>
          <ac:picMkLst>
            <pc:docMk/>
            <pc:sldMk cId="3811952279" sldId="484"/>
            <ac:picMk id="4" creationId="{89E56824-5C31-BC92-9FAE-24A79375B2C5}"/>
          </ac:picMkLst>
        </pc:picChg>
      </pc:sldChg>
      <pc:sldChg chg="addSp delSp modSp new">
        <pc:chgData name="Texas State Council" userId="fff5deb9db585fc5" providerId="Windows Live" clId="Web-{703E6FA7-374D-40C4-AD71-22E3C5C148D5}" dt="2024-07-08T03:23:05.986" v="49" actId="20577"/>
        <pc:sldMkLst>
          <pc:docMk/>
          <pc:sldMk cId="581470176" sldId="485"/>
        </pc:sldMkLst>
        <pc:spChg chg="del">
          <ac:chgData name="Texas State Council" userId="fff5deb9db585fc5" providerId="Windows Live" clId="Web-{703E6FA7-374D-40C4-AD71-22E3C5C148D5}" dt="2024-07-08T03:22:34.892" v="45"/>
          <ac:spMkLst>
            <pc:docMk/>
            <pc:sldMk cId="581470176" sldId="485"/>
            <ac:spMk id="2" creationId="{9E5CB7D5-2798-7AB3-359D-8483BE0823CB}"/>
          </ac:spMkLst>
        </pc:spChg>
        <pc:spChg chg="add mod">
          <ac:chgData name="Texas State Council" userId="fff5deb9db585fc5" providerId="Windows Live" clId="Web-{703E6FA7-374D-40C4-AD71-22E3C5C148D5}" dt="2024-07-08T03:23:05.986" v="49" actId="20577"/>
          <ac:spMkLst>
            <pc:docMk/>
            <pc:sldMk cId="581470176" sldId="485"/>
            <ac:spMk id="3" creationId="{5B2D2910-08D2-7DBF-3CA8-6A9335C267AA}"/>
          </ac:spMkLst>
        </pc:spChg>
        <pc:spChg chg="add mod">
          <ac:chgData name="Texas State Council" userId="fff5deb9db585fc5" providerId="Windows Live" clId="Web-{703E6FA7-374D-40C4-AD71-22E3C5C148D5}" dt="2024-07-08T03:23:01.111" v="48" actId="1076"/>
          <ac:spMkLst>
            <pc:docMk/>
            <pc:sldMk cId="581470176" sldId="485"/>
            <ac:spMk id="4" creationId="{9BDC6BCF-B4C2-FAF6-4BC6-7A7DA8BEE955}"/>
          </ac:spMkLst>
        </pc:spChg>
      </pc:sldChg>
      <pc:sldChg chg="addSp delSp modSp new">
        <pc:chgData name="Texas State Council" userId="fff5deb9db585fc5" providerId="Windows Live" clId="Web-{703E6FA7-374D-40C4-AD71-22E3C5C148D5}" dt="2024-07-08T03:24:09.551" v="53" actId="1076"/>
        <pc:sldMkLst>
          <pc:docMk/>
          <pc:sldMk cId="3610043482" sldId="486"/>
        </pc:sldMkLst>
        <pc:spChg chg="del">
          <ac:chgData name="Texas State Council" userId="fff5deb9db585fc5" providerId="Windows Live" clId="Web-{703E6FA7-374D-40C4-AD71-22E3C5C148D5}" dt="2024-07-08T03:23:40.581" v="51"/>
          <ac:spMkLst>
            <pc:docMk/>
            <pc:sldMk cId="3610043482" sldId="486"/>
            <ac:spMk id="2" creationId="{83BC7F90-7745-2F52-220E-B0F1A2B09AE9}"/>
          </ac:spMkLst>
        </pc:spChg>
        <pc:spChg chg="add">
          <ac:chgData name="Texas State Council" userId="fff5deb9db585fc5" providerId="Windows Live" clId="Web-{703E6FA7-374D-40C4-AD71-22E3C5C148D5}" dt="2024-07-08T03:23:42.050" v="52"/>
          <ac:spMkLst>
            <pc:docMk/>
            <pc:sldMk cId="3610043482" sldId="486"/>
            <ac:spMk id="3" creationId="{180715A4-9BF8-9A87-450F-982378B437B4}"/>
          </ac:spMkLst>
        </pc:spChg>
        <pc:spChg chg="add mod">
          <ac:chgData name="Texas State Council" userId="fff5deb9db585fc5" providerId="Windows Live" clId="Web-{703E6FA7-374D-40C4-AD71-22E3C5C148D5}" dt="2024-07-08T03:24:09.551" v="53" actId="1076"/>
          <ac:spMkLst>
            <pc:docMk/>
            <pc:sldMk cId="3610043482" sldId="486"/>
            <ac:spMk id="4" creationId="{9245173E-2F2D-B255-8282-75133B0B733F}"/>
          </ac:spMkLst>
        </pc:spChg>
      </pc:sldChg>
      <pc:sldChg chg="addSp delSp modSp new">
        <pc:chgData name="Texas State Council" userId="fff5deb9db585fc5" providerId="Windows Live" clId="Web-{703E6FA7-374D-40C4-AD71-22E3C5C148D5}" dt="2024-07-08T03:38:42.082" v="353" actId="20577"/>
        <pc:sldMkLst>
          <pc:docMk/>
          <pc:sldMk cId="3164826161" sldId="487"/>
        </pc:sldMkLst>
        <pc:spChg chg="del">
          <ac:chgData name="Texas State Council" userId="fff5deb9db585fc5" providerId="Windows Live" clId="Web-{703E6FA7-374D-40C4-AD71-22E3C5C148D5}" dt="2024-07-08T03:24:25.411" v="55"/>
          <ac:spMkLst>
            <pc:docMk/>
            <pc:sldMk cId="3164826161" sldId="487"/>
            <ac:spMk id="2" creationId="{2E9986DE-B573-DA82-60CD-3D981CE96A97}"/>
          </ac:spMkLst>
        </pc:spChg>
        <pc:spChg chg="add">
          <ac:chgData name="Texas State Council" userId="fff5deb9db585fc5" providerId="Windows Live" clId="Web-{703E6FA7-374D-40C4-AD71-22E3C5C148D5}" dt="2024-07-08T03:24:36.708" v="56"/>
          <ac:spMkLst>
            <pc:docMk/>
            <pc:sldMk cId="3164826161" sldId="487"/>
            <ac:spMk id="3" creationId="{D0CEB665-BEAE-A907-DC0F-1083D9DEDAA1}"/>
          </ac:spMkLst>
        </pc:spChg>
        <pc:spChg chg="add mod">
          <ac:chgData name="Texas State Council" userId="fff5deb9db585fc5" providerId="Windows Live" clId="Web-{703E6FA7-374D-40C4-AD71-22E3C5C148D5}" dt="2024-07-08T03:38:42.082" v="353" actId="20577"/>
          <ac:spMkLst>
            <pc:docMk/>
            <pc:sldMk cId="3164826161" sldId="487"/>
            <ac:spMk id="5" creationId="{D02B77CF-6EAE-9A78-FC1A-9CF5D04C8E3B}"/>
          </ac:spMkLst>
        </pc:spChg>
        <pc:picChg chg="add mod">
          <ac:chgData name="Texas State Council" userId="fff5deb9db585fc5" providerId="Windows Live" clId="Web-{703E6FA7-374D-40C4-AD71-22E3C5C148D5}" dt="2024-07-08T03:35:56.061" v="249" actId="1076"/>
          <ac:picMkLst>
            <pc:docMk/>
            <pc:sldMk cId="3164826161" sldId="487"/>
            <ac:picMk id="4" creationId="{AA786A24-6E17-2EBD-E501-8BF5810B1C20}"/>
          </ac:picMkLst>
        </pc:picChg>
      </pc:sldChg>
      <pc:sldChg chg="addSp delSp modSp new">
        <pc:chgData name="Texas State Council" userId="fff5deb9db585fc5" providerId="Windows Live" clId="Web-{703E6FA7-374D-40C4-AD71-22E3C5C148D5}" dt="2024-07-08T03:25:28.428" v="61" actId="1076"/>
        <pc:sldMkLst>
          <pc:docMk/>
          <pc:sldMk cId="1549703932" sldId="488"/>
        </pc:sldMkLst>
        <pc:spChg chg="del">
          <ac:chgData name="Texas State Council" userId="fff5deb9db585fc5" providerId="Windows Live" clId="Web-{703E6FA7-374D-40C4-AD71-22E3C5C148D5}" dt="2024-07-08T03:25:04.928" v="58"/>
          <ac:spMkLst>
            <pc:docMk/>
            <pc:sldMk cId="1549703932" sldId="488"/>
            <ac:spMk id="2" creationId="{E409D63A-470A-4CA6-E7A2-4719339B6991}"/>
          </ac:spMkLst>
        </pc:spChg>
        <pc:spChg chg="add mod">
          <ac:chgData name="Texas State Council" userId="fff5deb9db585fc5" providerId="Windows Live" clId="Web-{703E6FA7-374D-40C4-AD71-22E3C5C148D5}" dt="2024-07-08T03:25:28.413" v="60" actId="1076"/>
          <ac:spMkLst>
            <pc:docMk/>
            <pc:sldMk cId="1549703932" sldId="488"/>
            <ac:spMk id="3" creationId="{0EE6FA1B-FAC4-57C7-0F03-5959B5B22607}"/>
          </ac:spMkLst>
        </pc:spChg>
        <pc:spChg chg="add mod">
          <ac:chgData name="Texas State Council" userId="fff5deb9db585fc5" providerId="Windows Live" clId="Web-{703E6FA7-374D-40C4-AD71-22E3C5C148D5}" dt="2024-07-08T03:25:28.428" v="61" actId="1076"/>
          <ac:spMkLst>
            <pc:docMk/>
            <pc:sldMk cId="1549703932" sldId="488"/>
            <ac:spMk id="4" creationId="{9A085799-B90E-EF75-867F-C3CBC05A5A46}"/>
          </ac:spMkLst>
        </pc:spChg>
      </pc:sldChg>
      <pc:sldChg chg="addSp delSp modSp new del">
        <pc:chgData name="Texas State Council" userId="fff5deb9db585fc5" providerId="Windows Live" clId="Web-{703E6FA7-374D-40C4-AD71-22E3C5C148D5}" dt="2024-07-08T03:30:09.956" v="120"/>
        <pc:sldMkLst>
          <pc:docMk/>
          <pc:sldMk cId="3971705054" sldId="489"/>
        </pc:sldMkLst>
        <pc:spChg chg="mod">
          <ac:chgData name="Texas State Council" userId="fff5deb9db585fc5" providerId="Windows Live" clId="Web-{703E6FA7-374D-40C4-AD71-22E3C5C148D5}" dt="2024-07-08T03:28:26.547" v="110" actId="20577"/>
          <ac:spMkLst>
            <pc:docMk/>
            <pc:sldMk cId="3971705054" sldId="489"/>
            <ac:spMk id="2" creationId="{4557314E-60F8-81ED-1FDB-113CC82C3A1D}"/>
          </ac:spMkLst>
        </pc:spChg>
        <pc:spChg chg="add del">
          <ac:chgData name="Texas State Council" userId="fff5deb9db585fc5" providerId="Windows Live" clId="Web-{703E6FA7-374D-40C4-AD71-22E3C5C148D5}" dt="2024-07-08T03:28:59.719" v="112"/>
          <ac:spMkLst>
            <pc:docMk/>
            <pc:sldMk cId="3971705054" sldId="489"/>
            <ac:spMk id="3" creationId="{4941C0F6-4AFF-1ADD-FFF3-3A87C68FDEC7}"/>
          </ac:spMkLst>
        </pc:spChg>
        <pc:spChg chg="add del mod">
          <ac:chgData name="Texas State Council" userId="fff5deb9db585fc5" providerId="Windows Live" clId="Web-{703E6FA7-374D-40C4-AD71-22E3C5C148D5}" dt="2024-07-08T03:29:36.549" v="117"/>
          <ac:spMkLst>
            <pc:docMk/>
            <pc:sldMk cId="3971705054" sldId="489"/>
            <ac:spMk id="4" creationId="{ADB0A3D4-D390-ED48-F805-847841B3C279}"/>
          </ac:spMkLst>
        </pc:spChg>
      </pc:sldChg>
      <pc:sldChg chg="modSp add ord replId">
        <pc:chgData name="Texas State Council" userId="fff5deb9db585fc5" providerId="Windows Live" clId="Web-{703E6FA7-374D-40C4-AD71-22E3C5C148D5}" dt="2024-07-08T03:34:12.386" v="243" actId="20577"/>
        <pc:sldMkLst>
          <pc:docMk/>
          <pc:sldMk cId="1247504683" sldId="490"/>
        </pc:sldMkLst>
        <pc:spChg chg="mod">
          <ac:chgData name="Texas State Council" userId="fff5deb9db585fc5" providerId="Windows Live" clId="Web-{703E6FA7-374D-40C4-AD71-22E3C5C148D5}" dt="2024-07-08T03:30:54.504" v="129" actId="14100"/>
          <ac:spMkLst>
            <pc:docMk/>
            <pc:sldMk cId="1247504683" sldId="490"/>
            <ac:spMk id="3" creationId="{0EE6FA1B-FAC4-57C7-0F03-5959B5B22607}"/>
          </ac:spMkLst>
        </pc:spChg>
        <pc:spChg chg="mod">
          <ac:chgData name="Texas State Council" userId="fff5deb9db585fc5" providerId="Windows Live" clId="Web-{703E6FA7-374D-40C4-AD71-22E3C5C148D5}" dt="2024-07-08T03:34:12.386" v="243" actId="20577"/>
          <ac:spMkLst>
            <pc:docMk/>
            <pc:sldMk cId="1247504683" sldId="490"/>
            <ac:spMk id="4" creationId="{9A085799-B90E-EF75-867F-C3CBC05A5A46}"/>
          </ac:spMkLst>
        </pc:spChg>
      </pc:sldChg>
      <pc:sldChg chg="new del">
        <pc:chgData name="Texas State Council" userId="fff5deb9db585fc5" providerId="Windows Live" clId="Web-{703E6FA7-374D-40C4-AD71-22E3C5C148D5}" dt="2024-07-08T03:35:33.420" v="245"/>
        <pc:sldMkLst>
          <pc:docMk/>
          <pc:sldMk cId="1310931017" sldId="49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061035-EFF4-64FA-80C0-37ABA48D9C52}"/>
              </a:ext>
            </a:extLst>
          </p:cNvPr>
          <p:cNvSpPr txBox="1"/>
          <p:nvPr userDrawn="1"/>
        </p:nvSpPr>
        <p:spPr>
          <a:xfrm>
            <a:off x="5046850" y="2364676"/>
            <a:ext cx="5259977" cy="2308324"/>
          </a:xfrm>
          <a:prstGeom prst="rect">
            <a:avLst/>
          </a:prstGeom>
          <a:noFill/>
        </p:spPr>
        <p:txBody>
          <a:bodyPr wrap="square" rtlCol="0">
            <a:spAutoFit/>
          </a:bodyPr>
          <a:lstStyle/>
          <a:p>
            <a:pPr algn="ctr"/>
            <a:r>
              <a:rPr lang="en-US" sz="7200" b="1">
                <a:solidFill>
                  <a:schemeClr val="bg1"/>
                </a:solidFill>
              </a:rPr>
              <a:t>Diocesan Conferences</a:t>
            </a:r>
          </a:p>
        </p:txBody>
      </p:sp>
    </p:spTree>
    <p:extLst>
      <p:ext uri="{BB962C8B-B14F-4D97-AF65-F5344CB8AC3E}">
        <p14:creationId xmlns:p14="http://schemas.microsoft.com/office/powerpoint/2010/main" val="1354678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48291E-C2D8-E176-F7F2-229283FC3564}"/>
              </a:ext>
            </a:extLst>
          </p:cNvPr>
          <p:cNvSpPr>
            <a:spLocks noGrp="1"/>
          </p:cNvSpPr>
          <p:nvPr>
            <p:ph type="title"/>
          </p:nvPr>
        </p:nvSpPr>
        <p:spPr>
          <a:xfrm>
            <a:off x="481149" y="487045"/>
            <a:ext cx="10515600" cy="1325563"/>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148619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76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KofC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BB3D6C-906E-2702-A30C-E1B2891660AB}"/>
              </a:ext>
            </a:extLst>
          </p:cNvPr>
          <p:cNvSpPr txBox="1"/>
          <p:nvPr userDrawn="1"/>
        </p:nvSpPr>
        <p:spPr>
          <a:xfrm>
            <a:off x="6548666" y="1130083"/>
            <a:ext cx="4636206" cy="2554545"/>
          </a:xfrm>
          <a:prstGeom prst="rect">
            <a:avLst/>
          </a:prstGeom>
          <a:noFill/>
        </p:spPr>
        <p:txBody>
          <a:bodyPr wrap="none" lIns="91440" tIns="45720" rIns="91440" bIns="45720" rtlCol="0" anchor="t">
            <a:spAutoFit/>
          </a:bodyPr>
          <a:lstStyle/>
          <a:p>
            <a:r>
              <a:rPr lang="en-US" sz="3200">
                <a:solidFill>
                  <a:schemeClr val="bg1"/>
                </a:solidFill>
              </a:rPr>
              <a:t>Text Goes Here………..</a:t>
            </a:r>
          </a:p>
          <a:p>
            <a:r>
              <a:rPr lang="en-US" sz="3200">
                <a:solidFill>
                  <a:schemeClr val="bg1"/>
                </a:solidFill>
              </a:rPr>
              <a:t>Text Goes Here………..</a:t>
            </a:r>
          </a:p>
          <a:p>
            <a:r>
              <a:rPr lang="en-US" sz="3200">
                <a:solidFill>
                  <a:schemeClr val="bg1"/>
                </a:solidFill>
              </a:rPr>
              <a:t>Text Goes Here………..</a:t>
            </a:r>
          </a:p>
          <a:p>
            <a:r>
              <a:rPr lang="en-US" sz="3200">
                <a:solidFill>
                  <a:schemeClr val="bg1"/>
                </a:solidFill>
              </a:rPr>
              <a:t>Text Goes Here………..</a:t>
            </a:r>
          </a:p>
          <a:p>
            <a:endParaRPr lang="en-US" sz="3200">
              <a:solidFill>
                <a:schemeClr val="bg1"/>
              </a:solidFill>
            </a:endParaRPr>
          </a:p>
        </p:txBody>
      </p:sp>
    </p:spTree>
    <p:extLst>
      <p:ext uri="{BB962C8B-B14F-4D97-AF65-F5344CB8AC3E}">
        <p14:creationId xmlns:p14="http://schemas.microsoft.com/office/powerpoint/2010/main" val="133501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Small Kof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5995E4-CC25-C68A-66E4-7EEB53654865}"/>
              </a:ext>
            </a:extLst>
          </p:cNvPr>
          <p:cNvSpPr txBox="1"/>
          <p:nvPr userDrawn="1"/>
        </p:nvSpPr>
        <p:spPr>
          <a:xfrm>
            <a:off x="505097" y="1404337"/>
            <a:ext cx="1119051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lumMod val="95000"/>
                  </a:schemeClr>
                </a:solidFill>
              </a:rPr>
              <a:t>The Text Goes Here</a:t>
            </a:r>
          </a:p>
        </p:txBody>
      </p:sp>
    </p:spTree>
    <p:extLst>
      <p:ext uri="{BB962C8B-B14F-4D97-AF65-F5344CB8AC3E}">
        <p14:creationId xmlns:p14="http://schemas.microsoft.com/office/powerpoint/2010/main" val="268297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633579-0C6B-6B0E-60C7-709DAC144BEE}"/>
              </a:ext>
            </a:extLst>
          </p:cNvPr>
          <p:cNvSpPr>
            <a:spLocks noGrp="1"/>
          </p:cNvSpPr>
          <p:nvPr>
            <p:ph type="title"/>
          </p:nvPr>
        </p:nvSpPr>
        <p:spPr>
          <a:xfrm>
            <a:off x="649976" y="3739568"/>
            <a:ext cx="10893094" cy="1915940"/>
          </a:xfrm>
        </p:spPr>
        <p:txBody>
          <a:bodyPr vert="horz" lIns="91440" tIns="45720" rIns="91440" bIns="45720" rtlCol="0" anchor="b">
            <a:normAutofit/>
          </a:bodyPr>
          <a:lstStyle>
            <a:lvl1pPr algn="ctr">
              <a:defRPr/>
            </a:lvl1pPr>
          </a:lstStyle>
          <a:p>
            <a:r>
              <a:rPr lang="en-US" sz="6600" b="0" i="0" kern="1200">
                <a:solidFill>
                  <a:srgbClr val="EBEBEB"/>
                </a:solidFill>
                <a:latin typeface="+mj-lt"/>
                <a:ea typeface="+mj-ea"/>
                <a:cs typeface="+mj-cs"/>
              </a:rPr>
              <a:t>Pitch deck</a:t>
            </a:r>
          </a:p>
        </p:txBody>
      </p:sp>
    </p:spTree>
    <p:extLst>
      <p:ext uri="{BB962C8B-B14F-4D97-AF65-F5344CB8AC3E}">
        <p14:creationId xmlns:p14="http://schemas.microsoft.com/office/powerpoint/2010/main" val="3131882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9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9A03CF-5969-7DF0-822F-08691000F7A5}"/>
              </a:ext>
            </a:extLst>
          </p:cNvPr>
          <p:cNvSpPr txBox="1"/>
          <p:nvPr userDrawn="1"/>
        </p:nvSpPr>
        <p:spPr>
          <a:xfrm>
            <a:off x="8943487" y="1839859"/>
            <a:ext cx="2637902" cy="2574936"/>
          </a:xfrm>
          <a:prstGeom prst="rect">
            <a:avLst/>
          </a:prstGeom>
          <a:noFill/>
        </p:spPr>
        <p:txBody>
          <a:bodyPr wrap="none" rtlCol="0">
            <a:spAutoFit/>
          </a:bodyPr>
          <a:lstStyle/>
          <a:p>
            <a:pPr marL="324612" indent="-324612" defTabSz="324612">
              <a:spcAft>
                <a:spcPts val="600"/>
              </a:spcAft>
              <a:buFont typeface="Arial" panose="020B0604020202020204" pitchFamily="34" charset="0"/>
              <a:buChar char="•"/>
            </a:pPr>
            <a:r>
              <a:rPr lang="en-US" sz="2272" kern="1200">
                <a:solidFill>
                  <a:schemeClr val="tx2"/>
                </a:solidFill>
                <a:latin typeface="+mn-lt"/>
                <a:ea typeface="+mn-ea"/>
                <a:cs typeface="+mn-cs"/>
              </a:rPr>
              <a:t>Text Goes Here</a:t>
            </a:r>
          </a:p>
          <a:p>
            <a:pPr marL="324612" indent="-324612" defTabSz="324612">
              <a:spcAft>
                <a:spcPts val="600"/>
              </a:spcAft>
              <a:buFont typeface="Arial" panose="020B0604020202020204" pitchFamily="34" charset="0"/>
              <a:buChar char="•"/>
            </a:pPr>
            <a:r>
              <a:rPr lang="en-US" sz="2272" kern="1200">
                <a:solidFill>
                  <a:schemeClr val="tx2"/>
                </a:solidFill>
                <a:latin typeface="+mn-lt"/>
                <a:ea typeface="+mn-ea"/>
                <a:cs typeface="+mn-cs"/>
              </a:rPr>
              <a:t>Text Goes Here</a:t>
            </a:r>
          </a:p>
          <a:p>
            <a:pPr marL="324612" indent="-324612" defTabSz="324612">
              <a:spcAft>
                <a:spcPts val="600"/>
              </a:spcAft>
              <a:buFont typeface="Arial" panose="020B0604020202020204" pitchFamily="34" charset="0"/>
              <a:buChar char="•"/>
            </a:pPr>
            <a:endParaRPr lang="en-US" sz="2272" kern="1200">
              <a:solidFill>
                <a:schemeClr val="tx2"/>
              </a:solidFill>
              <a:latin typeface="+mn-lt"/>
              <a:ea typeface="+mn-ea"/>
              <a:cs typeface="+mn-cs"/>
            </a:endParaRPr>
          </a:p>
          <a:p>
            <a:pPr marL="324612" indent="-324612" defTabSz="324612">
              <a:spcAft>
                <a:spcPts val="600"/>
              </a:spcAft>
              <a:buFont typeface="Arial" panose="020B0604020202020204" pitchFamily="34" charset="0"/>
              <a:buChar char="•"/>
            </a:pPr>
            <a:r>
              <a:rPr lang="en-US" sz="2272" kern="1200">
                <a:solidFill>
                  <a:schemeClr val="tx2"/>
                </a:solidFill>
                <a:latin typeface="+mn-lt"/>
                <a:ea typeface="+mn-ea"/>
                <a:cs typeface="+mn-cs"/>
              </a:rPr>
              <a:t>Text Goes Here</a:t>
            </a:r>
          </a:p>
          <a:p>
            <a:pPr marL="324612" indent="-324612" defTabSz="324612">
              <a:spcAft>
                <a:spcPts val="600"/>
              </a:spcAft>
              <a:buFont typeface="Arial" panose="020B0604020202020204" pitchFamily="34" charset="0"/>
              <a:buChar char="•"/>
            </a:pPr>
            <a:r>
              <a:rPr lang="en-US" sz="2272" kern="1200">
                <a:solidFill>
                  <a:schemeClr val="tx2"/>
                </a:solidFill>
                <a:latin typeface="+mn-lt"/>
                <a:ea typeface="+mn-ea"/>
                <a:cs typeface="+mn-cs"/>
              </a:rPr>
              <a:t>Text Goes Here</a:t>
            </a:r>
          </a:p>
          <a:p>
            <a:pPr marL="324612" indent="-324612" defTabSz="324612">
              <a:spcAft>
                <a:spcPts val="600"/>
              </a:spcAft>
              <a:buFont typeface="Arial" panose="020B0604020202020204" pitchFamily="34" charset="0"/>
              <a:buChar char="•"/>
            </a:pPr>
            <a:r>
              <a:rPr lang="en-US" sz="2272" kern="1200">
                <a:solidFill>
                  <a:schemeClr val="tx2"/>
                </a:solidFill>
                <a:latin typeface="+mn-lt"/>
                <a:ea typeface="+mn-ea"/>
                <a:cs typeface="+mn-cs"/>
              </a:rPr>
              <a:t>Text Goes Here</a:t>
            </a:r>
            <a:endParaRPr lang="en-US" sz="3200">
              <a:solidFill>
                <a:schemeClr val="tx2"/>
              </a:solidFill>
            </a:endParaRPr>
          </a:p>
        </p:txBody>
      </p:sp>
    </p:spTree>
    <p:extLst>
      <p:ext uri="{BB962C8B-B14F-4D97-AF65-F5344CB8AC3E}">
        <p14:creationId xmlns:p14="http://schemas.microsoft.com/office/powerpoint/2010/main" val="52627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E7BE-3FDA-95E3-158E-6AE7A7F25E5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938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D9AA47-A0D7-D246-DB1A-A021DDD8C9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1C2625-8776-E527-34E5-24DD4C380F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601980"/>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6" r:id="rId3"/>
    <p:sldLayoutId id="2147483657" r:id="rId4"/>
    <p:sldLayoutId id="2147483655" r:id="rId5"/>
    <p:sldLayoutId id="2147483658" r:id="rId6"/>
    <p:sldLayoutId id="2147483659" r:id="rId7"/>
    <p:sldLayoutId id="2147483660" r:id="rId8"/>
    <p:sldLayoutId id="21474836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03.xml.rels><?xml version="1.0" encoding="UTF-8" standalone="yes"?>
<Relationships xmlns="http://schemas.openxmlformats.org/package/2006/relationships"><Relationship Id="rId8" Type="http://schemas.openxmlformats.org/officeDocument/2006/relationships/hyperlink" Target="http://www.tkofc.org/" TargetMode="External"/><Relationship Id="rId3" Type="http://schemas.openxmlformats.org/officeDocument/2006/relationships/image" Target="../media/image90.jpeg"/><Relationship Id="rId7" Type="http://schemas.openxmlformats.org/officeDocument/2006/relationships/hyperlink" Target="http://www.kofc.org/" TargetMode="External"/><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0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www.kofc.org" TargetMode="External"/><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mailto:mjohnson@creatdev.com" TargetMode="External"/><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www.facebook.com/txkofc" TargetMode="External"/><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hyperlink" Target="http://www.youtube.com" TargetMode="External"/><Relationship Id="rId5" Type="http://schemas.openxmlformats.org/officeDocument/2006/relationships/hyperlink" Target="https://x.com/txkofc" TargetMode="External"/><Relationship Id="rId4" Type="http://schemas.openxmlformats.org/officeDocument/2006/relationships/hyperlink" Target="https://instagram.com/txkofc"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mailto:chadsandwell@gmail.com" TargetMode="External"/><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mailto:JoshGomezKofC@gmail.co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hss@storeycorp.net"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kofc.org/en/resources/faith-in-action-programs/overview/10746-fia-council-requirements.pdf" TargetMode="External"/><Relationship Id="rId2" Type="http://schemas.openxmlformats.org/officeDocument/2006/relationships/hyperlink" Target="https://www.kofc.org/en/resources/faith-in-action-programs/overview/10907-faith-in-action-guidebook.pdf" TargetMode="External"/><Relationship Id="rId1" Type="http://schemas.openxmlformats.org/officeDocument/2006/relationships/slideLayout" Target="../slideLayouts/slideLayout2.xml"/><Relationship Id="rId6" Type="http://schemas.openxmlformats.org/officeDocument/2006/relationships/hyperlink" Target="https://www.kofc.org/en/resources/faith-in-action-programs/overview/11139-remote-program-supplement.pdf" TargetMode="External"/><Relationship Id="rId5" Type="http://schemas.openxmlformats.org/officeDocument/2006/relationships/hyperlink" Target="https://www.kofc.org/en/resources/faith-in-action-programs/overview/11172-program-reference-guide.pdf" TargetMode="External"/><Relationship Id="rId4" Type="http://schemas.openxmlformats.org/officeDocument/2006/relationships/hyperlink" Target="https://www.kofc.org/en/resources/faith-in-action-programs/overview/10581-faith-in-action-faq.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www.kofc.org/fiaresources"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mailto:edvardogarcia@gmail.com"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mailto:situs6012@gmail.com" TargetMode="External"/><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mailto:tjclark123@gmail.com"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mailto:danstoffel@yahoo.com"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15670C-F2B3-37F5-8D36-C8ACCD70BBEA}"/>
              </a:ext>
            </a:extLst>
          </p:cNvPr>
          <p:cNvSpPr txBox="1"/>
          <p:nvPr/>
        </p:nvSpPr>
        <p:spPr>
          <a:xfrm>
            <a:off x="6589987" y="4582511"/>
            <a:ext cx="3815255" cy="1200329"/>
          </a:xfrm>
          <a:prstGeom prst="rect">
            <a:avLst/>
          </a:prstGeom>
          <a:noFill/>
        </p:spPr>
        <p:txBody>
          <a:bodyPr wrap="square" rtlCol="0">
            <a:spAutoFit/>
          </a:bodyPr>
          <a:lstStyle/>
          <a:p>
            <a:r>
              <a:rPr lang="en-US" sz="7200" dirty="0">
                <a:solidFill>
                  <a:schemeClr val="bg1"/>
                </a:solidFill>
              </a:rPr>
              <a:t>Dallas</a:t>
            </a:r>
          </a:p>
        </p:txBody>
      </p:sp>
    </p:spTree>
    <p:extLst>
      <p:ext uri="{BB962C8B-B14F-4D97-AF65-F5344CB8AC3E}">
        <p14:creationId xmlns:p14="http://schemas.microsoft.com/office/powerpoint/2010/main" val="2273284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B1DE-DC16-8E5F-E793-49CC56B9963C}"/>
              </a:ext>
            </a:extLst>
          </p:cNvPr>
          <p:cNvSpPr>
            <a:spLocks noGrp="1"/>
          </p:cNvSpPr>
          <p:nvPr>
            <p:ph type="title"/>
          </p:nvPr>
        </p:nvSpPr>
        <p:spPr>
          <a:xfrm>
            <a:off x="481149" y="487045"/>
            <a:ext cx="10515600" cy="878040"/>
          </a:xfrm>
        </p:spPr>
        <p:txBody>
          <a:bodyPr lIns="91440" tIns="45720" rIns="91440" bIns="45720" anchor="b"/>
          <a:lstStyle/>
          <a:p>
            <a:pPr algn="l"/>
            <a:r>
              <a:rPr lang="en-US"/>
              <a:t>NexGen Membership</a:t>
            </a:r>
          </a:p>
        </p:txBody>
      </p:sp>
      <p:sp>
        <p:nvSpPr>
          <p:cNvPr id="3" name="Subtitle 2">
            <a:extLst>
              <a:ext uri="{FF2B5EF4-FFF2-40B4-BE49-F238E27FC236}">
                <a16:creationId xmlns:a16="http://schemas.microsoft.com/office/drawing/2014/main" id="{A6A879E9-9996-2CDC-758E-8C5A51A8275D}"/>
              </a:ext>
            </a:extLst>
          </p:cNvPr>
          <p:cNvSpPr>
            <a:spLocks noGrp="1"/>
          </p:cNvSpPr>
          <p:nvPr>
            <p:ph type="body" sz="half" idx="4294967295"/>
          </p:nvPr>
        </p:nvSpPr>
        <p:spPr>
          <a:xfrm>
            <a:off x="483810" y="1368425"/>
            <a:ext cx="6134100" cy="3503613"/>
          </a:xfrm>
        </p:spPr>
        <p:txBody>
          <a:bodyPr lIns="91440" tIns="45720" rIns="91440" bIns="45720" anchor="t"/>
          <a:lstStyle/>
          <a:p>
            <a:pPr marL="0" indent="0" algn="l">
              <a:buNone/>
            </a:pPr>
            <a:r>
              <a:rPr lang="en-US" sz="2400" b="1">
                <a:solidFill>
                  <a:schemeClr val="bg1"/>
                </a:solidFill>
                <a:latin typeface="Century Gothic"/>
              </a:rPr>
              <a:t>Josh Jones</a:t>
            </a:r>
            <a:endParaRPr lang="en-US" sz="2400" b="1">
              <a:solidFill>
                <a:schemeClr val="bg1"/>
              </a:solidFill>
              <a:cs typeface="Calibri"/>
            </a:endParaRPr>
          </a:p>
          <a:p>
            <a:pPr marL="0" indent="0" algn="l">
              <a:buNone/>
            </a:pPr>
            <a:r>
              <a:rPr lang="en-US" sz="2400">
                <a:solidFill>
                  <a:schemeClr val="bg1"/>
                </a:solidFill>
                <a:latin typeface="Century Gothic"/>
              </a:rPr>
              <a:t>We tell councils to recruit younger members but provide no help</a:t>
            </a:r>
          </a:p>
          <a:p>
            <a:pPr marL="0" indent="0" algn="l">
              <a:buNone/>
            </a:pPr>
            <a:r>
              <a:rPr lang="en-US" sz="2400">
                <a:solidFill>
                  <a:schemeClr val="bg1"/>
                </a:solidFill>
                <a:latin typeface="Century Gothic"/>
              </a:rPr>
              <a:t>Older council leaders often don't know what younger men are looking for</a:t>
            </a:r>
          </a:p>
          <a:p>
            <a:pPr marL="0" indent="0" algn="l">
              <a:buNone/>
            </a:pPr>
            <a:r>
              <a:rPr lang="en-US" sz="2400">
                <a:solidFill>
                  <a:schemeClr val="bg1"/>
                </a:solidFill>
                <a:latin typeface="Century Gothic"/>
              </a:rPr>
              <a:t>Promote recruitment and integration of younger members</a:t>
            </a:r>
            <a:endParaRPr lang="en-US" sz="2400">
              <a:solidFill>
                <a:schemeClr val="bg1"/>
              </a:solidFill>
            </a:endParaRPr>
          </a:p>
          <a:p>
            <a:pPr marL="0" indent="0" algn="l">
              <a:buNone/>
            </a:pPr>
            <a:endParaRPr lang="en-US" sz="2400"/>
          </a:p>
        </p:txBody>
      </p:sp>
      <p:pic>
        <p:nvPicPr>
          <p:cNvPr id="6" name="Picture Placeholder 5" descr="A group of men standing in front of a wheelbarrow&#10;&#10;Description automatically generated">
            <a:extLst>
              <a:ext uri="{FF2B5EF4-FFF2-40B4-BE49-F238E27FC236}">
                <a16:creationId xmlns:a16="http://schemas.microsoft.com/office/drawing/2014/main" id="{50F7EA16-16FE-A875-C31A-3C9D6B7F6079}"/>
              </a:ext>
            </a:extLst>
          </p:cNvPr>
          <p:cNvPicPr>
            <a:picLocks noGrp="1" noChangeAspect="1"/>
          </p:cNvPicPr>
          <p:nvPr>
            <p:ph type="pic" idx="4294967295"/>
          </p:nvPr>
        </p:nvPicPr>
        <p:blipFill>
          <a:blip r:embed="rId2"/>
          <a:srcRect t="1052" b="1052"/>
          <a:stretch/>
        </p:blipFill>
        <p:spPr>
          <a:xfrm>
            <a:off x="6872590" y="1205895"/>
            <a:ext cx="4424362" cy="2952750"/>
          </a:xfrm>
        </p:spPr>
      </p:pic>
      <p:sp>
        <p:nvSpPr>
          <p:cNvPr id="10" name="Subtitle 2">
            <a:extLst>
              <a:ext uri="{FF2B5EF4-FFF2-40B4-BE49-F238E27FC236}">
                <a16:creationId xmlns:a16="http://schemas.microsoft.com/office/drawing/2014/main" id="{685CAB4D-9D3B-F772-823E-6922D94E3C81}"/>
              </a:ext>
            </a:extLst>
          </p:cNvPr>
          <p:cNvSpPr txBox="1">
            <a:spLocks/>
          </p:cNvSpPr>
          <p:nvPr/>
        </p:nvSpPr>
        <p:spPr>
          <a:xfrm>
            <a:off x="2201712" y="4302277"/>
            <a:ext cx="7320038" cy="2064280"/>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l">
              <a:buFont typeface="Arial" panose="020B0604020202020204" pitchFamily="34" charset="0"/>
              <a:buNone/>
            </a:pPr>
            <a:r>
              <a:rPr lang="en-US" sz="2400">
                <a:latin typeface="Century Gothic"/>
              </a:rPr>
              <a:t>Provide ideas and guidance on how to recruit younger members</a:t>
            </a:r>
            <a:endParaRPr lang="en-US"/>
          </a:p>
          <a:p>
            <a:pPr marL="0" indent="0" algn="l">
              <a:buFont typeface="Arial" panose="020B0604020202020204" pitchFamily="34" charset="0"/>
              <a:buNone/>
            </a:pPr>
            <a:r>
              <a:rPr lang="en-US" sz="2400">
                <a:latin typeface="Century Gothic"/>
              </a:rPr>
              <a:t>Provide ideas and guidance on how to retain and promote </a:t>
            </a:r>
            <a:r>
              <a:rPr lang="en-US" sz="2400" err="1">
                <a:latin typeface="Century Gothic"/>
              </a:rPr>
              <a:t>yonger</a:t>
            </a:r>
            <a:r>
              <a:rPr lang="en-US" sz="2400">
                <a:latin typeface="Century Gothic"/>
              </a:rPr>
              <a:t> members</a:t>
            </a:r>
            <a:endParaRPr lang="en-US" sz="2400"/>
          </a:p>
          <a:p>
            <a:pPr marL="0" indent="0" algn="l">
              <a:buFont typeface="Arial" panose="020B0604020202020204" pitchFamily="34" charset="0"/>
              <a:buNone/>
            </a:pPr>
            <a:endParaRPr lang="en-US" sz="2400"/>
          </a:p>
          <a:p>
            <a:pPr marL="0" indent="0" algn="l">
              <a:buFont typeface="Arial" panose="020B0604020202020204" pitchFamily="34" charset="0"/>
              <a:buNone/>
            </a:pPr>
            <a:endParaRPr lang="en-US" sz="2400"/>
          </a:p>
          <a:p>
            <a:pPr marL="0" indent="0" algn="l">
              <a:buFont typeface="Arial" panose="020B0604020202020204" pitchFamily="34" charset="0"/>
              <a:buNone/>
            </a:pPr>
            <a:endParaRPr lang="en-US" sz="2400"/>
          </a:p>
          <a:p>
            <a:pPr marL="0" indent="0" algn="l">
              <a:buFont typeface="Arial" panose="020B0604020202020204" pitchFamily="34" charset="0"/>
              <a:buNone/>
            </a:pPr>
            <a:endParaRPr lang="en-US" sz="2400"/>
          </a:p>
        </p:txBody>
      </p:sp>
    </p:spTree>
    <p:extLst>
      <p:ext uri="{BB962C8B-B14F-4D97-AF65-F5344CB8AC3E}">
        <p14:creationId xmlns:p14="http://schemas.microsoft.com/office/powerpoint/2010/main" val="310409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DDF6F774-80E9-DBA8-3C36-552BF50CA4DE}"/>
              </a:ext>
            </a:extLst>
          </p:cNvPr>
          <p:cNvPicPr>
            <a:picLocks noChangeAspect="1"/>
          </p:cNvPicPr>
          <p:nvPr/>
        </p:nvPicPr>
        <p:blipFill>
          <a:blip r:embed="rId2"/>
          <a:stretch>
            <a:fillRect/>
          </a:stretch>
        </p:blipFill>
        <p:spPr>
          <a:xfrm>
            <a:off x="4754880" y="900953"/>
            <a:ext cx="268224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2">
            <a:extLst>
              <a:ext uri="{FF2B5EF4-FFF2-40B4-BE49-F238E27FC236}">
                <a16:creationId xmlns:a16="http://schemas.microsoft.com/office/drawing/2014/main" id="{FF63F50C-5ED3-51A3-20A1-349BC41D3AEB}"/>
              </a:ext>
            </a:extLst>
          </p:cNvPr>
          <p:cNvSpPr txBox="1"/>
          <p:nvPr/>
        </p:nvSpPr>
        <p:spPr>
          <a:xfrm>
            <a:off x="4009571" y="4330094"/>
            <a:ext cx="41099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a:solidFill>
                  <a:schemeClr val="bg1"/>
                </a:solidFill>
                <a:latin typeface="Century Gothic"/>
              </a:rPr>
              <a:t>Alfredo Vela</a:t>
            </a:r>
          </a:p>
        </p:txBody>
      </p:sp>
      <p:sp>
        <p:nvSpPr>
          <p:cNvPr id="7" name="TextBox 3">
            <a:extLst>
              <a:ext uri="{FF2B5EF4-FFF2-40B4-BE49-F238E27FC236}">
                <a16:creationId xmlns:a16="http://schemas.microsoft.com/office/drawing/2014/main" id="{CEC85CED-1B74-4F91-5789-60D1EE86A0E3}"/>
              </a:ext>
            </a:extLst>
          </p:cNvPr>
          <p:cNvSpPr txBox="1"/>
          <p:nvPr/>
        </p:nvSpPr>
        <p:spPr>
          <a:xfrm>
            <a:off x="4009571" y="4971141"/>
            <a:ext cx="410996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Supreme Director</a:t>
            </a:r>
            <a:endParaRPr lang="en-US" sz="2400">
              <a:solidFill>
                <a:schemeClr val="bg1"/>
              </a:solidFill>
            </a:endParaRPr>
          </a:p>
        </p:txBody>
      </p:sp>
    </p:spTree>
    <p:extLst>
      <p:ext uri="{BB962C8B-B14F-4D97-AF65-F5344CB8AC3E}">
        <p14:creationId xmlns:p14="http://schemas.microsoft.com/office/powerpoint/2010/main" val="40329581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912F25D2-B543-7BBF-5AA7-1BD0079D199B}"/>
              </a:ext>
            </a:extLst>
          </p:cNvPr>
          <p:cNvPicPr>
            <a:picLocks noChangeAspect="1"/>
          </p:cNvPicPr>
          <p:nvPr/>
        </p:nvPicPr>
        <p:blipFill>
          <a:blip r:embed="rId2"/>
          <a:stretch>
            <a:fillRect/>
          </a:stretch>
        </p:blipFill>
        <p:spPr>
          <a:xfrm>
            <a:off x="2966559" y="924076"/>
            <a:ext cx="1662692" cy="2494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erson in a white suit and glasses&#10;&#10;Description automatically generated">
            <a:extLst>
              <a:ext uri="{FF2B5EF4-FFF2-40B4-BE49-F238E27FC236}">
                <a16:creationId xmlns:a16="http://schemas.microsoft.com/office/drawing/2014/main" id="{E65B3D6E-5E18-67B9-FFC3-3F13E6A16BFC}"/>
              </a:ext>
            </a:extLst>
          </p:cNvPr>
          <p:cNvPicPr>
            <a:picLocks noChangeAspect="1"/>
          </p:cNvPicPr>
          <p:nvPr/>
        </p:nvPicPr>
        <p:blipFill>
          <a:blip r:embed="rId3"/>
          <a:stretch>
            <a:fillRect/>
          </a:stretch>
        </p:blipFill>
        <p:spPr>
          <a:xfrm>
            <a:off x="5111893" y="984733"/>
            <a:ext cx="1726308" cy="2396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erson in a suit and tie&#10;&#10;Description automatically generated">
            <a:extLst>
              <a:ext uri="{FF2B5EF4-FFF2-40B4-BE49-F238E27FC236}">
                <a16:creationId xmlns:a16="http://schemas.microsoft.com/office/drawing/2014/main" id="{9B930A95-E65E-0B4B-3E84-7E15BF8CCF9E}"/>
              </a:ext>
            </a:extLst>
          </p:cNvPr>
          <p:cNvPicPr>
            <a:picLocks noChangeAspect="1"/>
          </p:cNvPicPr>
          <p:nvPr/>
        </p:nvPicPr>
        <p:blipFill>
          <a:blip r:embed="rId4"/>
          <a:stretch>
            <a:fillRect/>
          </a:stretch>
        </p:blipFill>
        <p:spPr>
          <a:xfrm>
            <a:off x="7161120" y="1161697"/>
            <a:ext cx="1982136" cy="2079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6">
            <a:extLst>
              <a:ext uri="{FF2B5EF4-FFF2-40B4-BE49-F238E27FC236}">
                <a16:creationId xmlns:a16="http://schemas.microsoft.com/office/drawing/2014/main" id="{FF31ECD6-CC9E-AAC9-4A59-B0BAFA957420}"/>
              </a:ext>
            </a:extLst>
          </p:cNvPr>
          <p:cNvSpPr txBox="1"/>
          <p:nvPr/>
        </p:nvSpPr>
        <p:spPr>
          <a:xfrm>
            <a:off x="2446262" y="3453190"/>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Bill Tillotson</a:t>
            </a:r>
          </a:p>
        </p:txBody>
      </p:sp>
      <p:sp>
        <p:nvSpPr>
          <p:cNvPr id="9" name="TextBox 7">
            <a:extLst>
              <a:ext uri="{FF2B5EF4-FFF2-40B4-BE49-F238E27FC236}">
                <a16:creationId xmlns:a16="http://schemas.microsoft.com/office/drawing/2014/main" id="{3E6502E5-15E9-DF50-CE00-D08E8A48520B}"/>
              </a:ext>
            </a:extLst>
          </p:cNvPr>
          <p:cNvSpPr txBox="1"/>
          <p:nvPr/>
        </p:nvSpPr>
        <p:spPr>
          <a:xfrm>
            <a:off x="4538738" y="3453189"/>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David Zeigler</a:t>
            </a:r>
            <a:endParaRPr lang="en-US" sz="2400">
              <a:solidFill>
                <a:schemeClr val="bg1"/>
              </a:solidFill>
            </a:endParaRPr>
          </a:p>
        </p:txBody>
      </p:sp>
      <p:sp>
        <p:nvSpPr>
          <p:cNvPr id="10" name="TextBox 8">
            <a:extLst>
              <a:ext uri="{FF2B5EF4-FFF2-40B4-BE49-F238E27FC236}">
                <a16:creationId xmlns:a16="http://schemas.microsoft.com/office/drawing/2014/main" id="{4C96A79C-69F5-F8E4-4E1D-FA0BF31348FF}"/>
              </a:ext>
            </a:extLst>
          </p:cNvPr>
          <p:cNvSpPr txBox="1"/>
          <p:nvPr/>
        </p:nvSpPr>
        <p:spPr>
          <a:xfrm>
            <a:off x="6812642" y="3453188"/>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Joe Jacobo</a:t>
            </a:r>
          </a:p>
        </p:txBody>
      </p:sp>
      <p:sp>
        <p:nvSpPr>
          <p:cNvPr id="11" name="TextBox 11">
            <a:extLst>
              <a:ext uri="{FF2B5EF4-FFF2-40B4-BE49-F238E27FC236}">
                <a16:creationId xmlns:a16="http://schemas.microsoft.com/office/drawing/2014/main" id="{F44D360A-9DEC-4570-5076-CD993B5071B4}"/>
              </a:ext>
            </a:extLst>
          </p:cNvPr>
          <p:cNvSpPr txBox="1"/>
          <p:nvPr/>
        </p:nvSpPr>
        <p:spPr>
          <a:xfrm>
            <a:off x="2446260" y="3852329"/>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latin typeface="Century Gothic"/>
              </a:rPr>
              <a:t>Membership</a:t>
            </a:r>
            <a:br>
              <a:rPr lang="en-US">
                <a:solidFill>
                  <a:schemeClr val="bg1"/>
                </a:solidFill>
                <a:latin typeface="Century Gothic"/>
              </a:rPr>
            </a:br>
            <a:r>
              <a:rPr lang="en-US">
                <a:solidFill>
                  <a:schemeClr val="bg1"/>
                </a:solidFill>
                <a:latin typeface="Century Gothic"/>
              </a:rPr>
              <a:t>Director</a:t>
            </a:r>
          </a:p>
        </p:txBody>
      </p:sp>
      <p:sp>
        <p:nvSpPr>
          <p:cNvPr id="12" name="TextBox 13">
            <a:extLst>
              <a:ext uri="{FF2B5EF4-FFF2-40B4-BE49-F238E27FC236}">
                <a16:creationId xmlns:a16="http://schemas.microsoft.com/office/drawing/2014/main" id="{FAE3E1EC-2F3A-F707-0852-660DAEFAD707}"/>
              </a:ext>
            </a:extLst>
          </p:cNvPr>
          <p:cNvSpPr txBox="1"/>
          <p:nvPr/>
        </p:nvSpPr>
        <p:spPr>
          <a:xfrm>
            <a:off x="4611307" y="3852328"/>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latin typeface="Century Gothic"/>
              </a:rPr>
              <a:t>Star Council</a:t>
            </a:r>
            <a:br>
              <a:rPr lang="en-US">
                <a:solidFill>
                  <a:schemeClr val="bg1"/>
                </a:solidFill>
                <a:latin typeface="Century Gothic"/>
              </a:rPr>
            </a:br>
            <a:r>
              <a:rPr lang="en-US">
                <a:solidFill>
                  <a:schemeClr val="bg1"/>
                </a:solidFill>
                <a:latin typeface="Century Gothic"/>
              </a:rPr>
              <a:t>Director</a:t>
            </a:r>
          </a:p>
        </p:txBody>
      </p:sp>
      <p:sp>
        <p:nvSpPr>
          <p:cNvPr id="13" name="TextBox 14">
            <a:extLst>
              <a:ext uri="{FF2B5EF4-FFF2-40B4-BE49-F238E27FC236}">
                <a16:creationId xmlns:a16="http://schemas.microsoft.com/office/drawing/2014/main" id="{5F8FD1BC-966C-9813-CDEA-B933BD372FA5}"/>
              </a:ext>
            </a:extLst>
          </p:cNvPr>
          <p:cNvSpPr txBox="1"/>
          <p:nvPr/>
        </p:nvSpPr>
        <p:spPr>
          <a:xfrm>
            <a:off x="6848925" y="3864423"/>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latin typeface="Century Gothic"/>
              </a:rPr>
              <a:t>Charities</a:t>
            </a:r>
            <a:br>
              <a:rPr lang="en-US">
                <a:solidFill>
                  <a:schemeClr val="bg1"/>
                </a:solidFill>
                <a:latin typeface="Century Gothic"/>
              </a:rPr>
            </a:br>
            <a:r>
              <a:rPr lang="en-US">
                <a:solidFill>
                  <a:schemeClr val="bg1"/>
                </a:solidFill>
                <a:latin typeface="Century Gothic"/>
              </a:rPr>
              <a:t>Director</a:t>
            </a:r>
          </a:p>
        </p:txBody>
      </p:sp>
      <p:sp>
        <p:nvSpPr>
          <p:cNvPr id="14" name="TextBox 12">
            <a:extLst>
              <a:ext uri="{FF2B5EF4-FFF2-40B4-BE49-F238E27FC236}">
                <a16:creationId xmlns:a16="http://schemas.microsoft.com/office/drawing/2014/main" id="{7089F6D0-431E-C9CB-EDB3-DBA8236059FC}"/>
              </a:ext>
            </a:extLst>
          </p:cNvPr>
          <p:cNvSpPr txBox="1"/>
          <p:nvPr/>
        </p:nvSpPr>
        <p:spPr>
          <a:xfrm>
            <a:off x="3704165" y="5210023"/>
            <a:ext cx="4448629"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a:solidFill>
                  <a:schemeClr val="bg1"/>
                </a:solidFill>
                <a:latin typeface="Century Gothic"/>
              </a:rPr>
              <a:t>State Directors</a:t>
            </a:r>
            <a:endParaRPr lang="en-US"/>
          </a:p>
        </p:txBody>
      </p:sp>
    </p:spTree>
    <p:extLst>
      <p:ext uri="{BB962C8B-B14F-4D97-AF65-F5344CB8AC3E}">
        <p14:creationId xmlns:p14="http://schemas.microsoft.com/office/powerpoint/2010/main" val="12381603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cowboy hat&#10;&#10;Description automatically generated">
            <a:extLst>
              <a:ext uri="{FF2B5EF4-FFF2-40B4-BE49-F238E27FC236}">
                <a16:creationId xmlns:a16="http://schemas.microsoft.com/office/drawing/2014/main" id="{912F25D2-B543-7BBF-5AA7-1BD0079D199B}"/>
              </a:ext>
            </a:extLst>
          </p:cNvPr>
          <p:cNvPicPr>
            <a:picLocks noChangeAspect="1"/>
          </p:cNvPicPr>
          <p:nvPr/>
        </p:nvPicPr>
        <p:blipFill>
          <a:blip r:embed="rId2"/>
          <a:stretch>
            <a:fillRect/>
          </a:stretch>
        </p:blipFill>
        <p:spPr>
          <a:xfrm>
            <a:off x="2579511" y="986771"/>
            <a:ext cx="1638502" cy="2259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erson in a suit and tie&#10;&#10;Description automatically generated">
            <a:extLst>
              <a:ext uri="{FF2B5EF4-FFF2-40B4-BE49-F238E27FC236}">
                <a16:creationId xmlns:a16="http://schemas.microsoft.com/office/drawing/2014/main" id="{E65B3D6E-5E18-67B9-FFC3-3F13E6A16BFC}"/>
              </a:ext>
            </a:extLst>
          </p:cNvPr>
          <p:cNvPicPr>
            <a:picLocks noChangeAspect="1"/>
          </p:cNvPicPr>
          <p:nvPr/>
        </p:nvPicPr>
        <p:blipFill>
          <a:blip r:embed="rId3"/>
          <a:stretch>
            <a:fillRect/>
          </a:stretch>
        </p:blipFill>
        <p:spPr>
          <a:xfrm>
            <a:off x="4857893" y="1155584"/>
            <a:ext cx="1653737" cy="1910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erson with a beard&#10;&#10;Description automatically generated">
            <a:extLst>
              <a:ext uri="{FF2B5EF4-FFF2-40B4-BE49-F238E27FC236}">
                <a16:creationId xmlns:a16="http://schemas.microsoft.com/office/drawing/2014/main" id="{9B930A95-E65E-0B4B-3E84-7E15BF8CCF9E}"/>
              </a:ext>
            </a:extLst>
          </p:cNvPr>
          <p:cNvPicPr>
            <a:picLocks noChangeAspect="1"/>
          </p:cNvPicPr>
          <p:nvPr/>
        </p:nvPicPr>
        <p:blipFill>
          <a:blip r:embed="rId4"/>
          <a:stretch>
            <a:fillRect/>
          </a:stretch>
        </p:blipFill>
        <p:spPr>
          <a:xfrm>
            <a:off x="7217664" y="1161697"/>
            <a:ext cx="1385237" cy="2079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6">
            <a:extLst>
              <a:ext uri="{FF2B5EF4-FFF2-40B4-BE49-F238E27FC236}">
                <a16:creationId xmlns:a16="http://schemas.microsoft.com/office/drawing/2014/main" id="{FF31ECD6-CC9E-AAC9-4A59-B0BAFA957420}"/>
              </a:ext>
            </a:extLst>
          </p:cNvPr>
          <p:cNvSpPr txBox="1"/>
          <p:nvPr/>
        </p:nvSpPr>
        <p:spPr>
          <a:xfrm>
            <a:off x="1986643" y="3453190"/>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Rick Guzman</a:t>
            </a:r>
          </a:p>
        </p:txBody>
      </p:sp>
      <p:sp>
        <p:nvSpPr>
          <p:cNvPr id="9" name="TextBox 7">
            <a:extLst>
              <a:ext uri="{FF2B5EF4-FFF2-40B4-BE49-F238E27FC236}">
                <a16:creationId xmlns:a16="http://schemas.microsoft.com/office/drawing/2014/main" id="{3E6502E5-15E9-DF50-CE00-D08E8A48520B}"/>
              </a:ext>
            </a:extLst>
          </p:cNvPr>
          <p:cNvSpPr txBox="1"/>
          <p:nvPr/>
        </p:nvSpPr>
        <p:spPr>
          <a:xfrm>
            <a:off x="4224262" y="3453189"/>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Chad Sandwell</a:t>
            </a:r>
          </a:p>
        </p:txBody>
      </p:sp>
      <p:sp>
        <p:nvSpPr>
          <p:cNvPr id="10" name="TextBox 8">
            <a:extLst>
              <a:ext uri="{FF2B5EF4-FFF2-40B4-BE49-F238E27FC236}">
                <a16:creationId xmlns:a16="http://schemas.microsoft.com/office/drawing/2014/main" id="{4C96A79C-69F5-F8E4-4E1D-FA0BF31348FF}"/>
              </a:ext>
            </a:extLst>
          </p:cNvPr>
          <p:cNvSpPr txBox="1"/>
          <p:nvPr/>
        </p:nvSpPr>
        <p:spPr>
          <a:xfrm>
            <a:off x="6570737" y="3453188"/>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Gregory Brown</a:t>
            </a:r>
          </a:p>
        </p:txBody>
      </p:sp>
      <p:sp>
        <p:nvSpPr>
          <p:cNvPr id="11" name="TextBox 11">
            <a:extLst>
              <a:ext uri="{FF2B5EF4-FFF2-40B4-BE49-F238E27FC236}">
                <a16:creationId xmlns:a16="http://schemas.microsoft.com/office/drawing/2014/main" id="{F44D360A-9DEC-4570-5076-CD993B5071B4}"/>
              </a:ext>
            </a:extLst>
          </p:cNvPr>
          <p:cNvSpPr txBox="1"/>
          <p:nvPr/>
        </p:nvSpPr>
        <p:spPr>
          <a:xfrm>
            <a:off x="2035022" y="3852329"/>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latin typeface="Century Gothic"/>
              </a:rPr>
              <a:t>Program</a:t>
            </a:r>
            <a:br>
              <a:rPr lang="en-US">
                <a:solidFill>
                  <a:schemeClr val="bg1"/>
                </a:solidFill>
                <a:latin typeface="Century Gothic"/>
              </a:rPr>
            </a:br>
            <a:r>
              <a:rPr lang="en-US">
                <a:solidFill>
                  <a:schemeClr val="bg1"/>
                </a:solidFill>
                <a:latin typeface="Century Gothic"/>
              </a:rPr>
              <a:t>Director</a:t>
            </a:r>
          </a:p>
        </p:txBody>
      </p:sp>
      <p:sp>
        <p:nvSpPr>
          <p:cNvPr id="12" name="TextBox 13">
            <a:extLst>
              <a:ext uri="{FF2B5EF4-FFF2-40B4-BE49-F238E27FC236}">
                <a16:creationId xmlns:a16="http://schemas.microsoft.com/office/drawing/2014/main" id="{FAE3E1EC-2F3A-F707-0852-660DAEFAD707}"/>
              </a:ext>
            </a:extLst>
          </p:cNvPr>
          <p:cNvSpPr txBox="1"/>
          <p:nvPr/>
        </p:nvSpPr>
        <p:spPr>
          <a:xfrm>
            <a:off x="4296831" y="3852328"/>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latin typeface="Century Gothic"/>
              </a:rPr>
              <a:t>ETC</a:t>
            </a:r>
            <a:br>
              <a:rPr lang="en-US">
                <a:solidFill>
                  <a:schemeClr val="bg1"/>
                </a:solidFill>
                <a:latin typeface="Century Gothic"/>
              </a:rPr>
            </a:br>
            <a:r>
              <a:rPr lang="en-US">
                <a:solidFill>
                  <a:schemeClr val="bg1"/>
                </a:solidFill>
                <a:latin typeface="Century Gothic"/>
              </a:rPr>
              <a:t>Director</a:t>
            </a:r>
          </a:p>
        </p:txBody>
      </p:sp>
      <p:sp>
        <p:nvSpPr>
          <p:cNvPr id="13" name="TextBox 14">
            <a:extLst>
              <a:ext uri="{FF2B5EF4-FFF2-40B4-BE49-F238E27FC236}">
                <a16:creationId xmlns:a16="http://schemas.microsoft.com/office/drawing/2014/main" id="{5F8FD1BC-966C-9813-CDEA-B933BD372FA5}"/>
              </a:ext>
            </a:extLst>
          </p:cNvPr>
          <p:cNvSpPr txBox="1"/>
          <p:nvPr/>
        </p:nvSpPr>
        <p:spPr>
          <a:xfrm>
            <a:off x="6607020" y="3864423"/>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latin typeface="Century Gothic"/>
              </a:rPr>
              <a:t>EFF</a:t>
            </a:r>
            <a:br>
              <a:rPr lang="en-US">
                <a:solidFill>
                  <a:schemeClr val="bg1"/>
                </a:solidFill>
                <a:latin typeface="Century Gothic"/>
              </a:rPr>
            </a:br>
            <a:r>
              <a:rPr lang="en-US">
                <a:solidFill>
                  <a:schemeClr val="bg1"/>
                </a:solidFill>
                <a:latin typeface="Century Gothic"/>
              </a:rPr>
              <a:t>Director</a:t>
            </a:r>
          </a:p>
        </p:txBody>
      </p:sp>
      <p:sp>
        <p:nvSpPr>
          <p:cNvPr id="14" name="TextBox 4">
            <a:extLst>
              <a:ext uri="{FF2B5EF4-FFF2-40B4-BE49-F238E27FC236}">
                <a16:creationId xmlns:a16="http://schemas.microsoft.com/office/drawing/2014/main" id="{D607D0ED-5243-5799-57F4-9A8450C0D2DF}"/>
              </a:ext>
            </a:extLst>
          </p:cNvPr>
          <p:cNvSpPr txBox="1"/>
          <p:nvPr/>
        </p:nvSpPr>
        <p:spPr>
          <a:xfrm>
            <a:off x="3749525" y="5185833"/>
            <a:ext cx="4678437"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a:solidFill>
                  <a:schemeClr val="bg1"/>
                </a:solidFill>
                <a:latin typeface="Century Gothic"/>
              </a:rPr>
              <a:t>State Directors</a:t>
            </a:r>
            <a:endParaRPr lang="en-US"/>
          </a:p>
        </p:txBody>
      </p:sp>
    </p:spTree>
    <p:extLst>
      <p:ext uri="{BB962C8B-B14F-4D97-AF65-F5344CB8AC3E}">
        <p14:creationId xmlns:p14="http://schemas.microsoft.com/office/powerpoint/2010/main" val="19122484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77695970-CF48-5363-A894-7C4331749155}"/>
              </a:ext>
            </a:extLst>
          </p:cNvPr>
          <p:cNvPicPr>
            <a:picLocks noChangeAspect="1"/>
          </p:cNvPicPr>
          <p:nvPr/>
        </p:nvPicPr>
        <p:blipFill rotWithShape="1">
          <a:blip r:embed="rId2"/>
          <a:srcRect r="3948" b="24210"/>
          <a:stretch/>
        </p:blipFill>
        <p:spPr>
          <a:xfrm>
            <a:off x="866776" y="1138556"/>
            <a:ext cx="2476499" cy="244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4">
            <a:extLst>
              <a:ext uri="{FF2B5EF4-FFF2-40B4-BE49-F238E27FC236}">
                <a16:creationId xmlns:a16="http://schemas.microsoft.com/office/drawing/2014/main" id="{EE1A19DB-BC87-EDBF-2A4F-86F96592FED1}"/>
              </a:ext>
            </a:extLst>
          </p:cNvPr>
          <p:cNvSpPr txBox="1"/>
          <p:nvPr/>
        </p:nvSpPr>
        <p:spPr>
          <a:xfrm>
            <a:off x="775336" y="3644314"/>
            <a:ext cx="2696572"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a:solidFill>
                  <a:schemeClr val="bg1"/>
                </a:solidFill>
                <a:latin typeface="Century Gothic" panose="020B0502020202020204" pitchFamily="34" charset="0"/>
              </a:rPr>
              <a:t>Ron Alonzo</a:t>
            </a:r>
          </a:p>
        </p:txBody>
      </p:sp>
      <p:sp>
        <p:nvSpPr>
          <p:cNvPr id="7" name="TextBox 14">
            <a:extLst>
              <a:ext uri="{FF2B5EF4-FFF2-40B4-BE49-F238E27FC236}">
                <a16:creationId xmlns:a16="http://schemas.microsoft.com/office/drawing/2014/main" id="{1CF6F780-F8AC-787B-DBE3-D00F27F4A721}"/>
              </a:ext>
            </a:extLst>
          </p:cNvPr>
          <p:cNvSpPr txBox="1"/>
          <p:nvPr/>
        </p:nvSpPr>
        <p:spPr>
          <a:xfrm>
            <a:off x="1218566" y="4153773"/>
            <a:ext cx="1810111" cy="4001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a:solidFill>
                  <a:schemeClr val="bg1"/>
                </a:solidFill>
                <a:latin typeface="Century Gothic" panose="020B0502020202020204" pitchFamily="34" charset="0"/>
              </a:rPr>
              <a:t>State Deputy</a:t>
            </a:r>
          </a:p>
        </p:txBody>
      </p:sp>
      <p:pic>
        <p:nvPicPr>
          <p:cNvPr id="8" name="Picture 7" descr="A close-up of a medal&#10;&#10;Description automatically generated">
            <a:extLst>
              <a:ext uri="{FF2B5EF4-FFF2-40B4-BE49-F238E27FC236}">
                <a16:creationId xmlns:a16="http://schemas.microsoft.com/office/drawing/2014/main" id="{97AAF33C-230F-96A8-0D96-0D0DC9C0D54F}"/>
              </a:ext>
            </a:extLst>
          </p:cNvPr>
          <p:cNvPicPr>
            <a:picLocks noChangeAspect="1"/>
          </p:cNvPicPr>
          <p:nvPr/>
        </p:nvPicPr>
        <p:blipFill>
          <a:blip r:embed="rId3"/>
          <a:stretch>
            <a:fillRect/>
          </a:stretch>
        </p:blipFill>
        <p:spPr>
          <a:xfrm>
            <a:off x="3768407" y="1798956"/>
            <a:ext cx="1723390" cy="2645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748D62B7-56DF-7804-6D56-8332E8A78E54}"/>
              </a:ext>
            </a:extLst>
          </p:cNvPr>
          <p:cNvPicPr>
            <a:picLocks noChangeAspect="1"/>
          </p:cNvPicPr>
          <p:nvPr/>
        </p:nvPicPr>
        <p:blipFill>
          <a:blip r:embed="rId4"/>
          <a:srcRect/>
          <a:stretch/>
        </p:blipFill>
        <p:spPr>
          <a:xfrm>
            <a:off x="5776279" y="2009277"/>
            <a:ext cx="1723390" cy="2225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0AD96669-7B6B-27A0-7405-2AF73EBF5275}"/>
              </a:ext>
            </a:extLst>
          </p:cNvPr>
          <p:cNvPicPr>
            <a:picLocks noChangeAspect="1"/>
          </p:cNvPicPr>
          <p:nvPr/>
        </p:nvPicPr>
        <p:blipFill>
          <a:blip r:embed="rId5"/>
          <a:srcRect/>
          <a:stretch/>
        </p:blipFill>
        <p:spPr>
          <a:xfrm>
            <a:off x="7784151" y="1992774"/>
            <a:ext cx="1723390" cy="2258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8E7ED197-67FA-223A-1FA7-63F7DB9F17CE}"/>
              </a:ext>
            </a:extLst>
          </p:cNvPr>
          <p:cNvPicPr>
            <a:picLocks noChangeAspect="1"/>
          </p:cNvPicPr>
          <p:nvPr/>
        </p:nvPicPr>
        <p:blipFill>
          <a:blip r:embed="rId6"/>
          <a:srcRect/>
          <a:stretch/>
        </p:blipFill>
        <p:spPr>
          <a:xfrm>
            <a:off x="9792023" y="1994046"/>
            <a:ext cx="1723390" cy="2255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24">
            <a:extLst>
              <a:ext uri="{FF2B5EF4-FFF2-40B4-BE49-F238E27FC236}">
                <a16:creationId xmlns:a16="http://schemas.microsoft.com/office/drawing/2014/main" id="{0A8898E5-CA06-0BC1-C1B1-071B051B10E9}"/>
              </a:ext>
            </a:extLst>
          </p:cNvPr>
          <p:cNvSpPr txBox="1"/>
          <p:nvPr/>
        </p:nvSpPr>
        <p:spPr>
          <a:xfrm>
            <a:off x="4663186" y="682278"/>
            <a:ext cx="2948243" cy="76944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a:solidFill>
                  <a:schemeClr val="bg1"/>
                </a:solidFill>
                <a:latin typeface="Century Gothic" panose="020B0502020202020204" pitchFamily="34" charset="0"/>
              </a:rPr>
              <a:t>Resources</a:t>
            </a:r>
          </a:p>
        </p:txBody>
      </p:sp>
      <p:sp>
        <p:nvSpPr>
          <p:cNvPr id="13" name="TextBox 25">
            <a:extLst>
              <a:ext uri="{FF2B5EF4-FFF2-40B4-BE49-F238E27FC236}">
                <a16:creationId xmlns:a16="http://schemas.microsoft.com/office/drawing/2014/main" id="{8521B32F-B6D6-EF18-A38F-016BCE5980D6}"/>
              </a:ext>
            </a:extLst>
          </p:cNvPr>
          <p:cNvSpPr txBox="1"/>
          <p:nvPr/>
        </p:nvSpPr>
        <p:spPr>
          <a:xfrm>
            <a:off x="3471908" y="4471377"/>
            <a:ext cx="5915932"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a:solidFill>
                  <a:schemeClr val="bg1"/>
                </a:solidFill>
                <a:latin typeface="Century Gothic" panose="020B0502020202020204" pitchFamily="34" charset="0"/>
              </a:rPr>
              <a:t>Websites:</a:t>
            </a:r>
          </a:p>
          <a:p>
            <a:pPr algn="ctr"/>
            <a:r>
              <a:rPr lang="en-US" sz="3200">
                <a:solidFill>
                  <a:schemeClr val="bg1"/>
                </a:solidFill>
                <a:latin typeface="Century Gothic" panose="020B0502020202020204" pitchFamily="34" charset="0"/>
                <a:hlinkClick r:id="rId7">
                  <a:extLst>
                    <a:ext uri="{A12FA001-AC4F-418D-AE19-62706E023703}">
                      <ahyp:hlinkClr xmlns:ahyp="http://schemas.microsoft.com/office/drawing/2018/hyperlinkcolor" val="tx"/>
                    </a:ext>
                  </a:extLst>
                </a:hlinkClick>
              </a:rPr>
              <a:t>www.kofc.org</a:t>
            </a:r>
            <a:endParaRPr lang="en-US" sz="3200">
              <a:solidFill>
                <a:schemeClr val="bg1"/>
              </a:solidFill>
              <a:latin typeface="Century Gothic" panose="020B0502020202020204" pitchFamily="34" charset="0"/>
            </a:endParaRPr>
          </a:p>
          <a:p>
            <a:pPr algn="ctr"/>
            <a:r>
              <a:rPr lang="en-US" sz="3200">
                <a:solidFill>
                  <a:schemeClr val="bg1"/>
                </a:solidFill>
                <a:latin typeface="Century Gothic" panose="020B0502020202020204" pitchFamily="34" charset="0"/>
                <a:hlinkClick r:id="rId8">
                  <a:extLst>
                    <a:ext uri="{A12FA001-AC4F-418D-AE19-62706E023703}">
                      <ahyp:hlinkClr xmlns:ahyp="http://schemas.microsoft.com/office/drawing/2018/hyperlinkcolor" val="tx"/>
                    </a:ext>
                  </a:extLst>
                </a:hlinkClick>
              </a:rPr>
              <a:t>www.tkofc.org</a:t>
            </a:r>
            <a:endParaRPr lang="en-US" sz="3200">
              <a:solidFill>
                <a:schemeClr val="bg1"/>
              </a:solidFill>
              <a:latin typeface="Century Gothic" panose="020B0502020202020204" pitchFamily="34" charset="0"/>
            </a:endParaRPr>
          </a:p>
          <a:p>
            <a:pPr algn="ctr"/>
            <a:endParaRPr lang="en-US" sz="24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940844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A5DD265-E429-2225-7411-14E2519158E7}"/>
              </a:ext>
            </a:extLst>
          </p:cNvPr>
          <p:cNvPicPr>
            <a:picLocks noGrp="1" noChangeAspect="1"/>
          </p:cNvPicPr>
          <p:nvPr/>
        </p:nvPicPr>
        <p:blipFill>
          <a:blip r:embed="rId2"/>
          <a:stretch>
            <a:fillRect/>
          </a:stretch>
        </p:blipFill>
        <p:spPr>
          <a:xfrm>
            <a:off x="5928691" y="774809"/>
            <a:ext cx="4222802" cy="4024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Placeholder 4">
            <a:extLst>
              <a:ext uri="{FF2B5EF4-FFF2-40B4-BE49-F238E27FC236}">
                <a16:creationId xmlns:a16="http://schemas.microsoft.com/office/drawing/2014/main" id="{26A09F82-151F-5CC1-EC1F-763F4FF4AEA0}"/>
              </a:ext>
            </a:extLst>
          </p:cNvPr>
          <p:cNvSpPr>
            <a:spLocks noGrp="1"/>
          </p:cNvSpPr>
          <p:nvPr/>
        </p:nvSpPr>
        <p:spPr>
          <a:xfrm>
            <a:off x="839788" y="2057400"/>
            <a:ext cx="4114800" cy="2741614"/>
          </a:xfrm>
          <a:prstGeom prst="rect">
            <a:avLst/>
          </a:prstGeom>
        </p:spPr>
        <p:txBody>
          <a:bodyPr/>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800"/>
              <a:t>This monthly publication will include information from the Major Directors about upcoming deadlines &amp; events.</a:t>
            </a:r>
            <a:br>
              <a:rPr lang="en-US" sz="1800"/>
            </a:br>
            <a:br>
              <a:rPr lang="en-US" sz="1800"/>
            </a:br>
            <a:r>
              <a:rPr lang="en-US" sz="1800"/>
              <a:t> Available on the 1st day of the month. This publication should be forwarded to your Councils to help them stay on track.</a:t>
            </a:r>
          </a:p>
        </p:txBody>
      </p:sp>
      <p:sp>
        <p:nvSpPr>
          <p:cNvPr id="7" name="TextBox 8">
            <a:extLst>
              <a:ext uri="{FF2B5EF4-FFF2-40B4-BE49-F238E27FC236}">
                <a16:creationId xmlns:a16="http://schemas.microsoft.com/office/drawing/2014/main" id="{E0F9EE6F-7BE2-AC37-0DED-F00544078818}"/>
              </a:ext>
            </a:extLst>
          </p:cNvPr>
          <p:cNvSpPr txBox="1"/>
          <p:nvPr/>
        </p:nvSpPr>
        <p:spPr>
          <a:xfrm>
            <a:off x="2651760" y="5262880"/>
            <a:ext cx="6837128"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a:solidFill>
                  <a:schemeClr val="bg1"/>
                </a:solidFill>
                <a:latin typeface="Century Gothic" panose="020B0502020202020204" pitchFamily="34" charset="0"/>
              </a:rPr>
              <a:t>Texas State Council Finish Line</a:t>
            </a:r>
          </a:p>
        </p:txBody>
      </p:sp>
      <p:sp>
        <p:nvSpPr>
          <p:cNvPr id="8" name="TextBox 7">
            <a:extLst>
              <a:ext uri="{FF2B5EF4-FFF2-40B4-BE49-F238E27FC236}">
                <a16:creationId xmlns:a16="http://schemas.microsoft.com/office/drawing/2014/main" id="{17576B9A-CB56-466F-2BEA-F2B7EBAE6C22}"/>
              </a:ext>
            </a:extLst>
          </p:cNvPr>
          <p:cNvSpPr txBox="1"/>
          <p:nvPr/>
        </p:nvSpPr>
        <p:spPr>
          <a:xfrm>
            <a:off x="1529898" y="112106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entury Gothic"/>
                <a:ea typeface="Calibri" panose="020F0502020204030204"/>
                <a:cs typeface="Calibri" panose="020F0502020204030204"/>
              </a:rPr>
              <a:t>Resources</a:t>
            </a:r>
            <a:endParaRPr lang="en-US">
              <a:ea typeface="Calibri" panose="020F0502020204030204"/>
              <a:cs typeface="Calibri" panose="020F0502020204030204"/>
            </a:endParaRPr>
          </a:p>
        </p:txBody>
      </p:sp>
    </p:spTree>
    <p:extLst>
      <p:ext uri="{BB962C8B-B14F-4D97-AF65-F5344CB8AC3E}">
        <p14:creationId xmlns:p14="http://schemas.microsoft.com/office/powerpoint/2010/main" val="2298557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5DD265-E429-2225-7411-14E2519158E7}"/>
              </a:ext>
            </a:extLst>
          </p:cNvPr>
          <p:cNvPicPr>
            <a:picLocks noGrp="1" noChangeAspect="1"/>
          </p:cNvPicPr>
          <p:nvPr/>
        </p:nvPicPr>
        <p:blipFill>
          <a:blip r:embed="rId2"/>
          <a:srcRect/>
          <a:stretch/>
        </p:blipFill>
        <p:spPr>
          <a:xfrm>
            <a:off x="5771047" y="951859"/>
            <a:ext cx="4121865" cy="3845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4">
            <a:extLst>
              <a:ext uri="{FF2B5EF4-FFF2-40B4-BE49-F238E27FC236}">
                <a16:creationId xmlns:a16="http://schemas.microsoft.com/office/drawing/2014/main" id="{26A09F82-151F-5CC1-EC1F-763F4FF4AEA0}"/>
              </a:ext>
            </a:extLst>
          </p:cNvPr>
          <p:cNvSpPr>
            <a:spLocks noGrp="1"/>
          </p:cNvSpPr>
          <p:nvPr/>
        </p:nvSpPr>
        <p:spPr>
          <a:xfrm>
            <a:off x="839788" y="2057400"/>
            <a:ext cx="4114800" cy="2741614"/>
          </a:xfrm>
          <a:prstGeom prst="rect">
            <a:avLst/>
          </a:prstGeom>
        </p:spPr>
        <p:txBody>
          <a:bodyPr/>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800"/>
              <a:t>The Fraternal Leader Advisory highlights current Knights of Columbus initiatives and is released on the 1st &amp; 3rd Thursday of each month to all Knights of Columbus Officers via email.</a:t>
            </a:r>
          </a:p>
          <a:p>
            <a:pPr marL="0" indent="0">
              <a:buNone/>
            </a:pPr>
            <a:r>
              <a:rPr lang="en-US" sz="1800"/>
              <a:t>Sent to State Officers &amp; Directors, DD’s &amp; Council Officers &amp; Directors</a:t>
            </a:r>
          </a:p>
          <a:p>
            <a:pPr marL="0" indent="0">
              <a:buNone/>
            </a:pPr>
            <a:r>
              <a:rPr lang="en-US" sz="1800"/>
              <a:t>Anyone can sign up online.</a:t>
            </a:r>
          </a:p>
        </p:txBody>
      </p:sp>
      <p:sp>
        <p:nvSpPr>
          <p:cNvPr id="5" name="TextBox 8">
            <a:extLst>
              <a:ext uri="{FF2B5EF4-FFF2-40B4-BE49-F238E27FC236}">
                <a16:creationId xmlns:a16="http://schemas.microsoft.com/office/drawing/2014/main" id="{E0F9EE6F-7BE2-AC37-0DED-F00544078818}"/>
              </a:ext>
            </a:extLst>
          </p:cNvPr>
          <p:cNvSpPr txBox="1"/>
          <p:nvPr/>
        </p:nvSpPr>
        <p:spPr>
          <a:xfrm>
            <a:off x="3098800" y="5262880"/>
            <a:ext cx="5867312"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a:solidFill>
                  <a:schemeClr val="bg1"/>
                </a:solidFill>
                <a:latin typeface="Century Gothic" panose="020B0502020202020204" pitchFamily="34" charset="0"/>
              </a:rPr>
              <a:t>Fraternal Leader Advisory</a:t>
            </a:r>
          </a:p>
        </p:txBody>
      </p:sp>
      <p:sp>
        <p:nvSpPr>
          <p:cNvPr id="10" name="TextBox 9">
            <a:extLst>
              <a:ext uri="{FF2B5EF4-FFF2-40B4-BE49-F238E27FC236}">
                <a16:creationId xmlns:a16="http://schemas.microsoft.com/office/drawing/2014/main" id="{00457711-2148-1671-B914-F98F4A2E96BE}"/>
              </a:ext>
            </a:extLst>
          </p:cNvPr>
          <p:cNvSpPr txBox="1"/>
          <p:nvPr/>
        </p:nvSpPr>
        <p:spPr>
          <a:xfrm>
            <a:off x="1529898" y="112106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entury Gothic"/>
                <a:ea typeface="Calibri" panose="020F0502020204030204"/>
                <a:cs typeface="Calibri" panose="020F0502020204030204"/>
              </a:rPr>
              <a:t>Resources</a:t>
            </a:r>
            <a:endParaRPr lang="en-US">
              <a:ea typeface="Calibri" panose="020F0502020204030204"/>
              <a:cs typeface="Calibri" panose="020F0502020204030204"/>
            </a:endParaRPr>
          </a:p>
        </p:txBody>
      </p:sp>
    </p:spTree>
    <p:extLst>
      <p:ext uri="{BB962C8B-B14F-4D97-AF65-F5344CB8AC3E}">
        <p14:creationId xmlns:p14="http://schemas.microsoft.com/office/powerpoint/2010/main" val="1748806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5A5DD265-E429-2225-7411-14E2519158E7}"/>
              </a:ext>
            </a:extLst>
          </p:cNvPr>
          <p:cNvPicPr>
            <a:picLocks noGrp="1" noChangeAspect="1"/>
          </p:cNvPicPr>
          <p:nvPr/>
        </p:nvPicPr>
        <p:blipFill>
          <a:blip r:embed="rId2"/>
          <a:srcRect/>
          <a:stretch/>
        </p:blipFill>
        <p:spPr>
          <a:xfrm>
            <a:off x="5771047" y="1413055"/>
            <a:ext cx="4733963" cy="3385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4">
            <a:extLst>
              <a:ext uri="{FF2B5EF4-FFF2-40B4-BE49-F238E27FC236}">
                <a16:creationId xmlns:a16="http://schemas.microsoft.com/office/drawing/2014/main" id="{26A09F82-151F-5CC1-EC1F-763F4FF4AEA0}"/>
              </a:ext>
            </a:extLst>
          </p:cNvPr>
          <p:cNvSpPr>
            <a:spLocks noGrp="1"/>
          </p:cNvSpPr>
          <p:nvPr/>
        </p:nvSpPr>
        <p:spPr>
          <a:xfrm>
            <a:off x="839788" y="2057400"/>
            <a:ext cx="4114800" cy="2741614"/>
          </a:xfrm>
          <a:prstGeom prst="rect">
            <a:avLst/>
          </a:prstGeom>
        </p:spPr>
        <p:txBody>
          <a:bodyPr/>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1800"/>
              <a:t>The Fraternal Leader Advisory highlights current Knights of Columbus initiatives and is released on the 1st &amp; 3rd Thursday of each month to all Knights of Columbus Officers via email.</a:t>
            </a:r>
          </a:p>
          <a:p>
            <a:pPr marL="0" indent="0">
              <a:buNone/>
            </a:pPr>
            <a:r>
              <a:rPr lang="en-US" sz="1800"/>
              <a:t>Sent to State Officers &amp; Directors, DD’s &amp; Council Officers &amp; Directors</a:t>
            </a:r>
          </a:p>
          <a:p>
            <a:pPr marL="0" indent="0">
              <a:buNone/>
            </a:pPr>
            <a:r>
              <a:rPr lang="en-US" sz="1800"/>
              <a:t>Anyone can sign up online.</a:t>
            </a:r>
          </a:p>
        </p:txBody>
      </p:sp>
      <p:sp>
        <p:nvSpPr>
          <p:cNvPr id="5" name="TextBox 8">
            <a:extLst>
              <a:ext uri="{FF2B5EF4-FFF2-40B4-BE49-F238E27FC236}">
                <a16:creationId xmlns:a16="http://schemas.microsoft.com/office/drawing/2014/main" id="{E0F9EE6F-7BE2-AC37-0DED-F00544078818}"/>
              </a:ext>
            </a:extLst>
          </p:cNvPr>
          <p:cNvSpPr txBox="1"/>
          <p:nvPr/>
        </p:nvSpPr>
        <p:spPr>
          <a:xfrm>
            <a:off x="3623456" y="5150454"/>
            <a:ext cx="4708340" cy="646331"/>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a:solidFill>
                  <a:schemeClr val="bg1"/>
                </a:solidFill>
                <a:latin typeface="Century Gothic"/>
              </a:rPr>
              <a:t>FLA - Important Links</a:t>
            </a:r>
            <a:endParaRPr lang="en-US" sz="360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id="{00457711-2148-1671-B914-F98F4A2E96BE}"/>
              </a:ext>
            </a:extLst>
          </p:cNvPr>
          <p:cNvSpPr txBox="1"/>
          <p:nvPr/>
        </p:nvSpPr>
        <p:spPr>
          <a:xfrm>
            <a:off x="1529898" y="112106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entury Gothic"/>
                <a:ea typeface="Calibri" panose="020F0502020204030204"/>
                <a:cs typeface="Calibri" panose="020F0502020204030204"/>
              </a:rPr>
              <a:t>Resources</a:t>
            </a:r>
            <a:endParaRPr lang="en-US">
              <a:ea typeface="Calibri" panose="020F0502020204030204"/>
              <a:cs typeface="Calibri" panose="020F0502020204030204"/>
            </a:endParaRPr>
          </a:p>
        </p:txBody>
      </p:sp>
    </p:spTree>
    <p:extLst>
      <p:ext uri="{BB962C8B-B14F-4D97-AF65-F5344CB8AC3E}">
        <p14:creationId xmlns:p14="http://schemas.microsoft.com/office/powerpoint/2010/main" val="25188258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hedule with red and white text&#10;&#10;Description automatically generated">
            <a:extLst>
              <a:ext uri="{FF2B5EF4-FFF2-40B4-BE49-F238E27FC236}">
                <a16:creationId xmlns:a16="http://schemas.microsoft.com/office/drawing/2014/main" id="{06E7CBA2-B746-CD54-463B-8265519903FD}"/>
              </a:ext>
            </a:extLst>
          </p:cNvPr>
          <p:cNvPicPr>
            <a:picLocks noChangeAspect="1"/>
          </p:cNvPicPr>
          <p:nvPr/>
        </p:nvPicPr>
        <p:blipFill>
          <a:blip r:embed="rId2"/>
          <a:stretch>
            <a:fillRect/>
          </a:stretch>
        </p:blipFill>
        <p:spPr>
          <a:xfrm>
            <a:off x="2223541" y="2021173"/>
            <a:ext cx="7744918" cy="2815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E929BEDF-C3D9-7642-F67D-37067756FF7A}"/>
              </a:ext>
            </a:extLst>
          </p:cNvPr>
          <p:cNvSpPr txBox="1"/>
          <p:nvPr/>
        </p:nvSpPr>
        <p:spPr>
          <a:xfrm>
            <a:off x="1648917" y="574622"/>
            <a:ext cx="860185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latin typeface="Century Gothic"/>
                <a:ea typeface="Calibri"/>
                <a:cs typeface="Calibri"/>
              </a:rPr>
              <a:t>Fraternal Leader Advisory</a:t>
            </a:r>
            <a:endParaRPr lang="en-US" sz="4400">
              <a:solidFill>
                <a:schemeClr val="bg1"/>
              </a:solidFill>
              <a:latin typeface="Century Gothic"/>
            </a:endParaRPr>
          </a:p>
        </p:txBody>
      </p:sp>
      <p:sp>
        <p:nvSpPr>
          <p:cNvPr id="5" name="TextBox 4">
            <a:extLst>
              <a:ext uri="{FF2B5EF4-FFF2-40B4-BE49-F238E27FC236}">
                <a16:creationId xmlns:a16="http://schemas.microsoft.com/office/drawing/2014/main" id="{AAFCEAF3-9E22-E14A-104E-30ADAFBD20AF}"/>
              </a:ext>
            </a:extLst>
          </p:cNvPr>
          <p:cNvSpPr txBox="1"/>
          <p:nvPr/>
        </p:nvSpPr>
        <p:spPr>
          <a:xfrm>
            <a:off x="1648916" y="5184096"/>
            <a:ext cx="860185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entury Gothic"/>
                <a:ea typeface="Calibri"/>
                <a:cs typeface="Calibri"/>
              </a:rPr>
              <a:t>Upcoming training schedule can be found within the FLA</a:t>
            </a:r>
            <a:endParaRPr lang="en-US" sz="3200">
              <a:solidFill>
                <a:schemeClr val="bg1"/>
              </a:solidFill>
              <a:latin typeface="Century Gothic"/>
            </a:endParaRPr>
          </a:p>
        </p:txBody>
      </p:sp>
    </p:spTree>
    <p:extLst>
      <p:ext uri="{BB962C8B-B14F-4D97-AF65-F5344CB8AC3E}">
        <p14:creationId xmlns:p14="http://schemas.microsoft.com/office/powerpoint/2010/main" val="8221341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17B4E8EC-D203-E712-A5D9-5DE527878CD6}"/>
              </a:ext>
            </a:extLst>
          </p:cNvPr>
          <p:cNvPicPr>
            <a:picLocks noChangeAspect="1"/>
          </p:cNvPicPr>
          <p:nvPr/>
        </p:nvPicPr>
        <p:blipFill>
          <a:blip r:embed="rId2"/>
          <a:stretch>
            <a:fillRect/>
          </a:stretch>
        </p:blipFill>
        <p:spPr>
          <a:xfrm>
            <a:off x="4934263" y="1351881"/>
            <a:ext cx="6583181" cy="3417223"/>
          </a:xfrm>
          <a:prstGeom prst="rect">
            <a:avLst/>
          </a:prstGeom>
        </p:spPr>
      </p:pic>
      <p:sp>
        <p:nvSpPr>
          <p:cNvPr id="4" name="TextBox 3">
            <a:extLst>
              <a:ext uri="{FF2B5EF4-FFF2-40B4-BE49-F238E27FC236}">
                <a16:creationId xmlns:a16="http://schemas.microsoft.com/office/drawing/2014/main" id="{B6CC87A1-B950-9298-DB49-F14F1903E718}"/>
              </a:ext>
            </a:extLst>
          </p:cNvPr>
          <p:cNvSpPr txBox="1"/>
          <p:nvPr/>
        </p:nvSpPr>
        <p:spPr>
          <a:xfrm>
            <a:off x="674557" y="1349114"/>
            <a:ext cx="41530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u="sng">
                <a:solidFill>
                  <a:schemeClr val="bg1"/>
                </a:solidFill>
                <a:latin typeface="Century Gothic"/>
                <a:ea typeface="Calibri"/>
                <a:cs typeface="Calibri"/>
              </a:rPr>
              <a:t>Resources - Officers Online</a:t>
            </a:r>
            <a:endParaRPr lang="en-US" sz="2400" u="sng">
              <a:solidFill>
                <a:schemeClr val="bg1"/>
              </a:solidFill>
              <a:ea typeface="Calibri"/>
              <a:cs typeface="Calibri"/>
            </a:endParaRPr>
          </a:p>
        </p:txBody>
      </p:sp>
      <p:sp>
        <p:nvSpPr>
          <p:cNvPr id="5" name="TextBox 4">
            <a:extLst>
              <a:ext uri="{FF2B5EF4-FFF2-40B4-BE49-F238E27FC236}">
                <a16:creationId xmlns:a16="http://schemas.microsoft.com/office/drawing/2014/main" id="{1A22CE91-D797-FBF1-1DA1-1D2DD851436A}"/>
              </a:ext>
            </a:extLst>
          </p:cNvPr>
          <p:cNvSpPr txBox="1"/>
          <p:nvPr/>
        </p:nvSpPr>
        <p:spPr>
          <a:xfrm>
            <a:off x="960165" y="2189851"/>
            <a:ext cx="357447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Century Gothic"/>
                <a:ea typeface="Calibri" panose="020F0502020204030204"/>
                <a:cs typeface="Calibri" panose="020F0502020204030204"/>
              </a:rPr>
              <a:t>Didn’t get the e-mail? Get login info from Supreme Council Customer Service Department at </a:t>
            </a:r>
            <a:br>
              <a:rPr lang="en-US" sz="2400">
                <a:latin typeface="Century Gothic"/>
                <a:ea typeface="Calibri" panose="020F0502020204030204"/>
                <a:cs typeface="Calibri" panose="020F0502020204030204"/>
              </a:rPr>
            </a:br>
            <a:r>
              <a:rPr lang="en-US" sz="2400">
                <a:solidFill>
                  <a:schemeClr val="bg1"/>
                </a:solidFill>
                <a:latin typeface="Century Gothic"/>
                <a:ea typeface="Calibri" panose="020F0502020204030204"/>
                <a:cs typeface="Calibri" panose="020F0502020204030204"/>
              </a:rPr>
              <a:t>1-800-380-9995 </a:t>
            </a:r>
            <a:endParaRPr lang="en-US" sz="2400">
              <a:solidFill>
                <a:schemeClr val="bg1"/>
              </a:solidFill>
            </a:endParaRPr>
          </a:p>
          <a:p>
            <a:pPr algn="ctr"/>
            <a:endParaRPr lang="en-US">
              <a:ea typeface="Calibri" panose="020F0502020204030204"/>
              <a:cs typeface="Calibri" panose="020F0502020204030204"/>
            </a:endParaRPr>
          </a:p>
        </p:txBody>
      </p:sp>
      <p:sp>
        <p:nvSpPr>
          <p:cNvPr id="6" name="TextBox 5">
            <a:extLst>
              <a:ext uri="{FF2B5EF4-FFF2-40B4-BE49-F238E27FC236}">
                <a16:creationId xmlns:a16="http://schemas.microsoft.com/office/drawing/2014/main" id="{D2A1AC71-2EE4-7CAD-074D-B844DD9C6D87}"/>
              </a:ext>
            </a:extLst>
          </p:cNvPr>
          <p:cNvSpPr txBox="1"/>
          <p:nvPr/>
        </p:nvSpPr>
        <p:spPr>
          <a:xfrm>
            <a:off x="4372178" y="4779460"/>
            <a:ext cx="37037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600">
              <a:solidFill>
                <a:schemeClr val="bg1"/>
              </a:solidFill>
              <a:latin typeface="Century Gothic"/>
            </a:endParaRPr>
          </a:p>
          <a:p>
            <a:pPr algn="ctr"/>
            <a:r>
              <a:rPr lang="en-US" sz="3600">
                <a:solidFill>
                  <a:schemeClr val="bg1"/>
                </a:solidFill>
                <a:latin typeface="Century Gothic"/>
                <a:hlinkClick r:id="rId3">
                  <a:extLst>
                    <a:ext uri="{A12FA001-AC4F-418D-AE19-62706E023703}">
                      <ahyp:hlinkClr xmlns:ahyp="http://schemas.microsoft.com/office/drawing/2018/hyperlinkcolor" val="tx"/>
                    </a:ext>
                  </a:extLst>
                </a:hlinkClick>
              </a:rPr>
              <a:t>www.kofc.org</a:t>
            </a:r>
            <a:endParaRPr lang="en-US" sz="360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1242653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F46CF03D-13D4-7A11-4B2C-5627FC853FA3}"/>
              </a:ext>
            </a:extLst>
          </p:cNvPr>
          <p:cNvSpPr>
            <a:spLocks noGrp="1"/>
          </p:cNvSpPr>
          <p:nvPr/>
        </p:nvSpPr>
        <p:spPr>
          <a:xfrm>
            <a:off x="839788" y="1894292"/>
            <a:ext cx="4114800" cy="2741614"/>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2000">
                <a:latin typeface="Century Gothic"/>
              </a:rPr>
              <a:t>The Officers Desk Reference is a reference tool accessible via Officers Online. The Officers Desk Reference should be your first stop for answering any questions on Rules, Procedures, and Protocols. The Officers Desk Reference is updated often, so please use it for reference only, and not for dissemination. </a:t>
            </a:r>
            <a:br>
              <a:rPr lang="en-US"/>
            </a:br>
            <a:endParaRPr lang="en-US"/>
          </a:p>
        </p:txBody>
      </p:sp>
      <p:pic>
        <p:nvPicPr>
          <p:cNvPr id="4" name="Picture 3" descr="A screenshot of a computer&#10;&#10;Description automatically generated">
            <a:extLst>
              <a:ext uri="{FF2B5EF4-FFF2-40B4-BE49-F238E27FC236}">
                <a16:creationId xmlns:a16="http://schemas.microsoft.com/office/drawing/2014/main" id="{739BE6D2-B538-40F0-A226-5B997C5EA5C2}"/>
              </a:ext>
            </a:extLst>
          </p:cNvPr>
          <p:cNvPicPr>
            <a:picLocks noGrp="1" noChangeAspect="1"/>
          </p:cNvPicPr>
          <p:nvPr/>
        </p:nvPicPr>
        <p:blipFill>
          <a:blip r:embed="rId2"/>
          <a:stretch/>
        </p:blipFill>
        <p:spPr>
          <a:xfrm>
            <a:off x="5624581" y="771611"/>
            <a:ext cx="4665206" cy="4230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8">
            <a:extLst>
              <a:ext uri="{FF2B5EF4-FFF2-40B4-BE49-F238E27FC236}">
                <a16:creationId xmlns:a16="http://schemas.microsoft.com/office/drawing/2014/main" id="{61F71CFB-A3A4-7E8C-C594-6966FFAF726B}"/>
              </a:ext>
            </a:extLst>
          </p:cNvPr>
          <p:cNvSpPr txBox="1"/>
          <p:nvPr/>
        </p:nvSpPr>
        <p:spPr>
          <a:xfrm>
            <a:off x="1690130" y="5293623"/>
            <a:ext cx="8725362"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a:solidFill>
                  <a:schemeClr val="bg1"/>
                </a:solidFill>
                <a:latin typeface="Century Gothic"/>
              </a:rPr>
              <a:t>Officers Desk Reference &amp; OYP</a:t>
            </a:r>
            <a:endParaRPr lang="en-US" sz="4000">
              <a:solidFill>
                <a:schemeClr val="bg1"/>
              </a:solidFill>
            </a:endParaRPr>
          </a:p>
        </p:txBody>
      </p:sp>
      <p:sp>
        <p:nvSpPr>
          <p:cNvPr id="9" name="TextBox 8">
            <a:extLst>
              <a:ext uri="{FF2B5EF4-FFF2-40B4-BE49-F238E27FC236}">
                <a16:creationId xmlns:a16="http://schemas.microsoft.com/office/drawing/2014/main" id="{F57D28D1-BC7B-C4AD-A2E2-45283EEBADE9}"/>
              </a:ext>
            </a:extLst>
          </p:cNvPr>
          <p:cNvSpPr txBox="1"/>
          <p:nvPr/>
        </p:nvSpPr>
        <p:spPr>
          <a:xfrm>
            <a:off x="1529898" y="112106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entury Gothic"/>
                <a:ea typeface="Calibri" panose="020F0502020204030204"/>
                <a:cs typeface="Calibri" panose="020F0502020204030204"/>
              </a:rPr>
              <a:t>Resources</a:t>
            </a:r>
            <a:endParaRPr lang="en-US">
              <a:ea typeface="Calibri" panose="020F0502020204030204"/>
              <a:cs typeface="Calibri" panose="020F0502020204030204"/>
            </a:endParaRPr>
          </a:p>
        </p:txBody>
      </p:sp>
    </p:spTree>
    <p:extLst>
      <p:ext uri="{BB962C8B-B14F-4D97-AF65-F5344CB8AC3E}">
        <p14:creationId xmlns:p14="http://schemas.microsoft.com/office/powerpoint/2010/main" val="3288755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B1DE-DC16-8E5F-E793-49CC56B9963C}"/>
              </a:ext>
            </a:extLst>
          </p:cNvPr>
          <p:cNvSpPr>
            <a:spLocks noGrp="1"/>
          </p:cNvSpPr>
          <p:nvPr>
            <p:ph type="title"/>
          </p:nvPr>
        </p:nvSpPr>
        <p:spPr>
          <a:xfrm>
            <a:off x="481149" y="487045"/>
            <a:ext cx="10443029" cy="865944"/>
          </a:xfrm>
        </p:spPr>
        <p:txBody>
          <a:bodyPr lIns="91440" tIns="45720" rIns="91440" bIns="45720" anchor="b"/>
          <a:lstStyle/>
          <a:p>
            <a:pPr algn="l"/>
            <a:r>
              <a:rPr lang="en-US">
                <a:latin typeface="Century Gothic"/>
              </a:rPr>
              <a:t>Membership/Council Retention/AMI</a:t>
            </a:r>
            <a:endParaRPr lang="en-US"/>
          </a:p>
        </p:txBody>
      </p:sp>
      <p:sp>
        <p:nvSpPr>
          <p:cNvPr id="3" name="Subtitle 2">
            <a:extLst>
              <a:ext uri="{FF2B5EF4-FFF2-40B4-BE49-F238E27FC236}">
                <a16:creationId xmlns:a16="http://schemas.microsoft.com/office/drawing/2014/main" id="{A6A879E9-9996-2CDC-758E-8C5A51A8275D}"/>
              </a:ext>
            </a:extLst>
          </p:cNvPr>
          <p:cNvSpPr>
            <a:spLocks noGrp="1"/>
          </p:cNvSpPr>
          <p:nvPr>
            <p:ph type="body" sz="half" idx="4294967295"/>
          </p:nvPr>
        </p:nvSpPr>
        <p:spPr>
          <a:xfrm>
            <a:off x="483810" y="1465187"/>
            <a:ext cx="7389813" cy="3503613"/>
          </a:xfrm>
        </p:spPr>
        <p:txBody>
          <a:bodyPr lIns="91440" tIns="45720" rIns="91440" bIns="45720" anchor="t"/>
          <a:lstStyle/>
          <a:p>
            <a:pPr marL="0" indent="0" algn="l">
              <a:buNone/>
            </a:pPr>
            <a:r>
              <a:rPr lang="en-US" sz="2400" b="1">
                <a:solidFill>
                  <a:schemeClr val="bg1"/>
                </a:solidFill>
                <a:latin typeface="Century Gothic"/>
              </a:rPr>
              <a:t>Michael Barnett</a:t>
            </a:r>
            <a:endParaRPr lang="en-US" sz="2400" b="1">
              <a:solidFill>
                <a:schemeClr val="bg1"/>
              </a:solidFill>
              <a:cs typeface="Calibri"/>
            </a:endParaRPr>
          </a:p>
          <a:p>
            <a:pPr marL="0" indent="0" algn="l">
              <a:buNone/>
            </a:pPr>
            <a:r>
              <a:rPr lang="en-US" sz="2400">
                <a:solidFill>
                  <a:schemeClr val="bg1"/>
                </a:solidFill>
                <a:latin typeface="Century Gothic"/>
              </a:rPr>
              <a:t>Provide membership retention support</a:t>
            </a:r>
            <a:endParaRPr lang="en-US">
              <a:solidFill>
                <a:schemeClr val="bg1"/>
              </a:solidFill>
              <a:cs typeface="Calibri"/>
            </a:endParaRPr>
          </a:p>
          <a:p>
            <a:pPr marL="0" indent="0" algn="l">
              <a:buNone/>
            </a:pPr>
            <a:r>
              <a:rPr lang="en-US" sz="2400">
                <a:solidFill>
                  <a:schemeClr val="bg1"/>
                </a:solidFill>
                <a:latin typeface="Century Gothic"/>
              </a:rPr>
              <a:t>Provide council retention support to help minimize suspended councils</a:t>
            </a:r>
            <a:endParaRPr lang="en-US" sz="2400">
              <a:solidFill>
                <a:schemeClr val="bg1"/>
              </a:solidFill>
              <a:cs typeface="Calibri"/>
            </a:endParaRPr>
          </a:p>
          <a:p>
            <a:pPr marL="0" indent="0" algn="l">
              <a:buNone/>
            </a:pPr>
            <a:r>
              <a:rPr lang="en-US" sz="2400">
                <a:solidFill>
                  <a:schemeClr val="bg1"/>
                </a:solidFill>
                <a:latin typeface="Century Gothic"/>
              </a:rPr>
              <a:t>Point of contact for implementation of the Affiliate Membership Initiative</a:t>
            </a:r>
            <a:endParaRPr lang="en-US" sz="2400">
              <a:solidFill>
                <a:schemeClr val="bg1"/>
              </a:solidFill>
            </a:endParaRPr>
          </a:p>
          <a:p>
            <a:pPr marL="0" indent="0" algn="l">
              <a:buNone/>
            </a:pPr>
            <a:endParaRPr lang="en-US" sz="2400"/>
          </a:p>
        </p:txBody>
      </p:sp>
      <p:pic>
        <p:nvPicPr>
          <p:cNvPr id="7" name="Picture Placeholder 6">
            <a:extLst>
              <a:ext uri="{FF2B5EF4-FFF2-40B4-BE49-F238E27FC236}">
                <a16:creationId xmlns:a16="http://schemas.microsoft.com/office/drawing/2014/main" id="{40D4DB95-EF62-9F76-48A1-12A843D7A862}"/>
              </a:ext>
            </a:extLst>
          </p:cNvPr>
          <p:cNvPicPr>
            <a:picLocks noGrp="1" noChangeAspect="1"/>
          </p:cNvPicPr>
          <p:nvPr>
            <p:ph type="pic" idx="4294967295"/>
          </p:nvPr>
        </p:nvPicPr>
        <p:blipFill rotWithShape="1">
          <a:blip r:embed="rId2"/>
          <a:srcRect t="735" r="341" b="-735"/>
          <a:stretch/>
        </p:blipFill>
        <p:spPr>
          <a:xfrm>
            <a:off x="8021487" y="1359354"/>
            <a:ext cx="2586037" cy="3533775"/>
          </a:xfrm>
        </p:spPr>
      </p:pic>
    </p:spTree>
    <p:extLst>
      <p:ext uri="{BB962C8B-B14F-4D97-AF65-F5344CB8AC3E}">
        <p14:creationId xmlns:p14="http://schemas.microsoft.com/office/powerpoint/2010/main" val="307108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F46CF03D-13D4-7A11-4B2C-5627FC853FA3}"/>
              </a:ext>
            </a:extLst>
          </p:cNvPr>
          <p:cNvSpPr>
            <a:spLocks noGrp="1"/>
          </p:cNvSpPr>
          <p:nvPr/>
        </p:nvSpPr>
        <p:spPr>
          <a:xfrm>
            <a:off x="839788" y="1894292"/>
            <a:ext cx="4114800" cy="2741614"/>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2000" b="1" u="sng">
                <a:latin typeface="Century Gothic"/>
              </a:rPr>
              <a:t>FORMS ONLINE</a:t>
            </a:r>
            <a:br>
              <a:rPr lang="en-US" sz="2000" b="1" u="sng">
                <a:latin typeface="Century Gothic"/>
              </a:rPr>
            </a:br>
            <a:endParaRPr lang="en-US" sz="2000">
              <a:latin typeface="Century Gothic"/>
            </a:endParaRPr>
          </a:p>
          <a:p>
            <a:pPr marL="0" indent="0">
              <a:buNone/>
            </a:pPr>
            <a:r>
              <a:rPr lang="en-US" sz="2000">
                <a:latin typeface="Century Gothic"/>
              </a:rPr>
              <a:t>Within Officers Online, you have access to forms that can be printed and others that can be submitted online, such as the Columbian Award Application (#SP7) and the Annual Survey of Fraternal Activity (#1728). </a:t>
            </a:r>
            <a:br>
              <a:rPr lang="en-US" sz="2000">
                <a:latin typeface="Century Gothic"/>
              </a:rPr>
            </a:br>
            <a:r>
              <a:rPr lang="en-US" sz="2000">
                <a:latin typeface="Century Gothic"/>
              </a:rPr>
              <a:t> </a:t>
            </a:r>
            <a:br>
              <a:rPr lang="en-US"/>
            </a:br>
            <a:endParaRPr lang="en-US"/>
          </a:p>
        </p:txBody>
      </p:sp>
      <p:sp>
        <p:nvSpPr>
          <p:cNvPr id="4" name="TextBox 8">
            <a:extLst>
              <a:ext uri="{FF2B5EF4-FFF2-40B4-BE49-F238E27FC236}">
                <a16:creationId xmlns:a16="http://schemas.microsoft.com/office/drawing/2014/main" id="{61F71CFB-A3A4-7E8C-C594-6966FFAF726B}"/>
              </a:ext>
            </a:extLst>
          </p:cNvPr>
          <p:cNvSpPr txBox="1"/>
          <p:nvPr/>
        </p:nvSpPr>
        <p:spPr>
          <a:xfrm>
            <a:off x="1690130" y="5293623"/>
            <a:ext cx="8725362"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a:solidFill>
                  <a:schemeClr val="bg1"/>
                </a:solidFill>
                <a:latin typeface="Century Gothic"/>
              </a:rPr>
              <a:t>Forms &amp; Reports</a:t>
            </a:r>
            <a:endParaRPr lang="en-US" sz="4000">
              <a:solidFill>
                <a:schemeClr val="bg1"/>
              </a:solidFill>
            </a:endParaRPr>
          </a:p>
        </p:txBody>
      </p:sp>
      <p:pic>
        <p:nvPicPr>
          <p:cNvPr id="5" name="Picture 4" descr="A screenshot of a computer&#10;&#10;Description automatically generated">
            <a:extLst>
              <a:ext uri="{FF2B5EF4-FFF2-40B4-BE49-F238E27FC236}">
                <a16:creationId xmlns:a16="http://schemas.microsoft.com/office/drawing/2014/main" id="{C1BCD435-3589-6530-965B-751258C76ED9}"/>
              </a:ext>
            </a:extLst>
          </p:cNvPr>
          <p:cNvPicPr>
            <a:picLocks noGrp="1" noChangeAspect="1"/>
          </p:cNvPicPr>
          <p:nvPr/>
        </p:nvPicPr>
        <p:blipFill>
          <a:blip r:embed="rId2"/>
          <a:stretch/>
        </p:blipFill>
        <p:spPr>
          <a:xfrm>
            <a:off x="5577265" y="844044"/>
            <a:ext cx="4674520" cy="4088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4A058ABC-924F-0B50-289D-7389B01A8C88}"/>
              </a:ext>
            </a:extLst>
          </p:cNvPr>
          <p:cNvSpPr txBox="1"/>
          <p:nvPr/>
        </p:nvSpPr>
        <p:spPr>
          <a:xfrm>
            <a:off x="1529898" y="112106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entury Gothic"/>
                <a:ea typeface="Calibri" panose="020F0502020204030204"/>
                <a:cs typeface="Calibri" panose="020F0502020204030204"/>
              </a:rPr>
              <a:t>Resources</a:t>
            </a:r>
            <a:endParaRPr lang="en-US">
              <a:ea typeface="Calibri" panose="020F0502020204030204"/>
              <a:cs typeface="Calibri" panose="020F0502020204030204"/>
            </a:endParaRPr>
          </a:p>
        </p:txBody>
      </p:sp>
    </p:spTree>
    <p:extLst>
      <p:ext uri="{BB962C8B-B14F-4D97-AF65-F5344CB8AC3E}">
        <p14:creationId xmlns:p14="http://schemas.microsoft.com/office/powerpoint/2010/main" val="42654629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F46CF03D-13D4-7A11-4B2C-5627FC853FA3}"/>
              </a:ext>
            </a:extLst>
          </p:cNvPr>
          <p:cNvSpPr>
            <a:spLocks noGrp="1"/>
          </p:cNvSpPr>
          <p:nvPr/>
        </p:nvSpPr>
        <p:spPr>
          <a:xfrm>
            <a:off x="839788" y="1894292"/>
            <a:ext cx="4114800" cy="2741614"/>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en-US" sz="2000" b="1" i="1" u="sng">
                <a:latin typeface="Century Gothic"/>
              </a:rPr>
              <a:t>REPORTS ONLINE</a:t>
            </a:r>
            <a:br>
              <a:rPr lang="en-US" sz="2000" b="1" i="1" u="sng">
                <a:latin typeface="Century Gothic"/>
              </a:rPr>
            </a:br>
            <a:endParaRPr lang="en-US" sz="2000" b="1" i="1">
              <a:latin typeface="Century Gothic"/>
            </a:endParaRPr>
          </a:p>
          <a:p>
            <a:pPr marL="0" indent="0">
              <a:buNone/>
            </a:pPr>
            <a:r>
              <a:rPr lang="en-US" sz="2000">
                <a:latin typeface="Century Gothic"/>
              </a:rPr>
              <a:t>Within Officers Online, you have access to the reports that detail council activity. </a:t>
            </a:r>
            <a:br>
              <a:rPr lang="en-US" sz="2000">
                <a:latin typeface="Century Gothic"/>
              </a:rPr>
            </a:br>
            <a:r>
              <a:rPr lang="en-US" sz="2000">
                <a:latin typeface="Century Gothic"/>
              </a:rPr>
              <a:t> </a:t>
            </a:r>
            <a:br>
              <a:rPr lang="en-US" sz="2000">
                <a:latin typeface="Century Gothic"/>
              </a:rPr>
            </a:br>
            <a:r>
              <a:rPr lang="en-US" sz="2000">
                <a:latin typeface="Century Gothic"/>
              </a:rPr>
              <a:t> </a:t>
            </a:r>
            <a:br>
              <a:rPr lang="en-US"/>
            </a:br>
            <a:endParaRPr lang="en-US"/>
          </a:p>
        </p:txBody>
      </p:sp>
      <p:sp>
        <p:nvSpPr>
          <p:cNvPr id="6" name="TextBox 8">
            <a:extLst>
              <a:ext uri="{FF2B5EF4-FFF2-40B4-BE49-F238E27FC236}">
                <a16:creationId xmlns:a16="http://schemas.microsoft.com/office/drawing/2014/main" id="{61F71CFB-A3A4-7E8C-C594-6966FFAF726B}"/>
              </a:ext>
            </a:extLst>
          </p:cNvPr>
          <p:cNvSpPr txBox="1"/>
          <p:nvPr/>
        </p:nvSpPr>
        <p:spPr>
          <a:xfrm>
            <a:off x="1690130" y="5293623"/>
            <a:ext cx="8725362"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a:solidFill>
                  <a:schemeClr val="bg1"/>
                </a:solidFill>
                <a:latin typeface="Century Gothic"/>
              </a:rPr>
              <a:t>Forms &amp; Reports</a:t>
            </a:r>
            <a:endParaRPr lang="en-US" sz="4000">
              <a:solidFill>
                <a:schemeClr val="bg1"/>
              </a:solidFill>
            </a:endParaRPr>
          </a:p>
        </p:txBody>
      </p:sp>
      <p:pic>
        <p:nvPicPr>
          <p:cNvPr id="7" name="Picture 6" descr="A screenshot of a computer&#10;&#10;Description automatically generated">
            <a:extLst>
              <a:ext uri="{FF2B5EF4-FFF2-40B4-BE49-F238E27FC236}">
                <a16:creationId xmlns:a16="http://schemas.microsoft.com/office/drawing/2014/main" id="{C1BCD435-3589-6530-965B-751258C76ED9}"/>
              </a:ext>
            </a:extLst>
          </p:cNvPr>
          <p:cNvPicPr>
            <a:picLocks noGrp="1" noChangeAspect="1"/>
          </p:cNvPicPr>
          <p:nvPr/>
        </p:nvPicPr>
        <p:blipFill>
          <a:blip r:embed="rId2"/>
          <a:stretch/>
        </p:blipFill>
        <p:spPr>
          <a:xfrm>
            <a:off x="5577265" y="923226"/>
            <a:ext cx="4674520" cy="3929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AA52A976-C67B-6ED6-8D8A-A0EC7329FE1B}"/>
              </a:ext>
            </a:extLst>
          </p:cNvPr>
          <p:cNvSpPr txBox="1"/>
          <p:nvPr/>
        </p:nvSpPr>
        <p:spPr>
          <a:xfrm>
            <a:off x="1529898" y="112106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entury Gothic"/>
                <a:ea typeface="Calibri" panose="020F0502020204030204"/>
                <a:cs typeface="Calibri" panose="020F0502020204030204"/>
              </a:rPr>
              <a:t>Resources</a:t>
            </a:r>
            <a:endParaRPr lang="en-US">
              <a:ea typeface="Calibri" panose="020F0502020204030204"/>
              <a:cs typeface="Calibri" panose="020F0502020204030204"/>
            </a:endParaRPr>
          </a:p>
        </p:txBody>
      </p:sp>
    </p:spTree>
    <p:extLst>
      <p:ext uri="{BB962C8B-B14F-4D97-AF65-F5344CB8AC3E}">
        <p14:creationId xmlns:p14="http://schemas.microsoft.com/office/powerpoint/2010/main" val="32069597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EAD3C791-2805-3D2D-9960-6BC5377B08D2}"/>
              </a:ext>
            </a:extLst>
          </p:cNvPr>
          <p:cNvPicPr>
            <a:picLocks noChangeAspect="1"/>
          </p:cNvPicPr>
          <p:nvPr/>
        </p:nvPicPr>
        <p:blipFill>
          <a:blip r:embed="rId2"/>
          <a:stretch>
            <a:fillRect/>
          </a:stretch>
        </p:blipFill>
        <p:spPr>
          <a:xfrm>
            <a:off x="662066" y="2126371"/>
            <a:ext cx="4971738" cy="2292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screenshot of a video&#10;&#10;Description automatically generated">
            <a:extLst>
              <a:ext uri="{FF2B5EF4-FFF2-40B4-BE49-F238E27FC236}">
                <a16:creationId xmlns:a16="http://schemas.microsoft.com/office/drawing/2014/main" id="{3A548104-8141-1151-DFBE-1023E8E4E472}"/>
              </a:ext>
            </a:extLst>
          </p:cNvPr>
          <p:cNvPicPr>
            <a:picLocks noChangeAspect="1"/>
          </p:cNvPicPr>
          <p:nvPr/>
        </p:nvPicPr>
        <p:blipFill>
          <a:blip r:embed="rId3"/>
          <a:stretch>
            <a:fillRect/>
          </a:stretch>
        </p:blipFill>
        <p:spPr>
          <a:xfrm>
            <a:off x="6095999" y="1293993"/>
            <a:ext cx="5296525" cy="3145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E1C85557-CF9E-9F97-D9AF-8A41C6F5EA66}"/>
              </a:ext>
            </a:extLst>
          </p:cNvPr>
          <p:cNvSpPr txBox="1"/>
          <p:nvPr/>
        </p:nvSpPr>
        <p:spPr>
          <a:xfrm>
            <a:off x="2648261" y="5034196"/>
            <a:ext cx="689047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solidFill>
                  <a:schemeClr val="bg1"/>
                </a:solidFill>
                <a:latin typeface="Century Gothic"/>
                <a:ea typeface="Calibri"/>
                <a:cs typeface="Calibri"/>
              </a:rPr>
              <a:t>Member Resources</a:t>
            </a:r>
            <a:endParaRPr lang="en-US" sz="4400">
              <a:solidFill>
                <a:schemeClr val="bg1"/>
              </a:solidFill>
              <a:latin typeface="Century Gothic"/>
            </a:endParaRPr>
          </a:p>
        </p:txBody>
      </p:sp>
    </p:spTree>
    <p:extLst>
      <p:ext uri="{BB962C8B-B14F-4D97-AF65-F5344CB8AC3E}">
        <p14:creationId xmlns:p14="http://schemas.microsoft.com/office/powerpoint/2010/main" val="14776651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8B28DCB3-D58E-AEDB-F290-2836BCADF499}"/>
              </a:ext>
            </a:extLst>
          </p:cNvPr>
          <p:cNvPicPr>
            <a:picLocks noChangeAspect="1"/>
          </p:cNvPicPr>
          <p:nvPr/>
        </p:nvPicPr>
        <p:blipFill>
          <a:blip r:embed="rId2"/>
          <a:stretch>
            <a:fillRect/>
          </a:stretch>
        </p:blipFill>
        <p:spPr>
          <a:xfrm>
            <a:off x="3079201" y="672060"/>
            <a:ext cx="6021105" cy="5513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5826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F46CF03D-13D4-7A11-4B2C-5627FC853FA3}"/>
              </a:ext>
            </a:extLst>
          </p:cNvPr>
          <p:cNvSpPr>
            <a:spLocks noGrp="1"/>
          </p:cNvSpPr>
          <p:nvPr/>
        </p:nvSpPr>
        <p:spPr>
          <a:xfrm>
            <a:off x="839788" y="1894292"/>
            <a:ext cx="4114800" cy="2741614"/>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a:latin typeface="Century Gothic"/>
              </a:rPr>
              <a:t>Announced in FLAs</a:t>
            </a:r>
            <a:endParaRPr lang="en-US"/>
          </a:p>
          <a:p>
            <a:r>
              <a:rPr lang="en-US" sz="2000">
                <a:latin typeface="Century Gothic"/>
              </a:rPr>
              <a:t>Encourage all to watch</a:t>
            </a:r>
          </a:p>
          <a:p>
            <a:r>
              <a:rPr lang="en-US" sz="2000">
                <a:latin typeface="Century Gothic"/>
              </a:rPr>
              <a:t>Wide Range of Topics</a:t>
            </a:r>
          </a:p>
          <a:p>
            <a:r>
              <a:rPr lang="en-US" sz="2000">
                <a:latin typeface="Century Gothic"/>
              </a:rPr>
              <a:t>Register Online</a:t>
            </a:r>
          </a:p>
          <a:p>
            <a:r>
              <a:rPr lang="en-US" sz="2000">
                <a:latin typeface="Century Gothic"/>
              </a:rPr>
              <a:t>If you miss it, It's available on demand!</a:t>
            </a:r>
          </a:p>
          <a:p>
            <a:pPr algn="l">
              <a:buNone/>
            </a:pPr>
            <a:r>
              <a:rPr lang="en-US" sz="2000">
                <a:latin typeface="Century Gothic"/>
              </a:rPr>
              <a:t>  </a:t>
            </a:r>
            <a:endParaRPr lang="en-US" sz="2000"/>
          </a:p>
        </p:txBody>
      </p:sp>
      <p:pic>
        <p:nvPicPr>
          <p:cNvPr id="4" name="Picture 3" descr="A screenshot of a webinar&#10;&#10;Description automatically generated">
            <a:extLst>
              <a:ext uri="{FF2B5EF4-FFF2-40B4-BE49-F238E27FC236}">
                <a16:creationId xmlns:a16="http://schemas.microsoft.com/office/drawing/2014/main" id="{739BE6D2-B538-40F0-A226-5B997C5EA5C2}"/>
              </a:ext>
            </a:extLst>
          </p:cNvPr>
          <p:cNvPicPr>
            <a:picLocks noGrp="1" noChangeAspect="1"/>
          </p:cNvPicPr>
          <p:nvPr/>
        </p:nvPicPr>
        <p:blipFill>
          <a:blip r:embed="rId2"/>
          <a:stretch/>
        </p:blipFill>
        <p:spPr>
          <a:xfrm>
            <a:off x="5911892" y="1415874"/>
            <a:ext cx="5027468" cy="3204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8">
            <a:extLst>
              <a:ext uri="{FF2B5EF4-FFF2-40B4-BE49-F238E27FC236}">
                <a16:creationId xmlns:a16="http://schemas.microsoft.com/office/drawing/2014/main" id="{61F71CFB-A3A4-7E8C-C594-6966FFAF726B}"/>
              </a:ext>
            </a:extLst>
          </p:cNvPr>
          <p:cNvSpPr txBox="1"/>
          <p:nvPr/>
        </p:nvSpPr>
        <p:spPr>
          <a:xfrm>
            <a:off x="1690130" y="5293623"/>
            <a:ext cx="8725362"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a:solidFill>
                  <a:schemeClr val="bg1"/>
                </a:solidFill>
                <a:latin typeface="Century Gothic"/>
              </a:rPr>
              <a:t>Fraternal Training Webinars</a:t>
            </a:r>
            <a:endParaRPr lang="en-US" sz="4000">
              <a:solidFill>
                <a:schemeClr val="bg1"/>
              </a:solidFill>
            </a:endParaRPr>
          </a:p>
        </p:txBody>
      </p:sp>
      <p:sp>
        <p:nvSpPr>
          <p:cNvPr id="9" name="TextBox 8">
            <a:extLst>
              <a:ext uri="{FF2B5EF4-FFF2-40B4-BE49-F238E27FC236}">
                <a16:creationId xmlns:a16="http://schemas.microsoft.com/office/drawing/2014/main" id="{F57D28D1-BC7B-C4AD-A2E2-45283EEBADE9}"/>
              </a:ext>
            </a:extLst>
          </p:cNvPr>
          <p:cNvSpPr txBox="1"/>
          <p:nvPr/>
        </p:nvSpPr>
        <p:spPr>
          <a:xfrm>
            <a:off x="1529898" y="112106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entury Gothic"/>
                <a:ea typeface="Calibri" panose="020F0502020204030204"/>
                <a:cs typeface="Calibri" panose="020F0502020204030204"/>
              </a:rPr>
              <a:t>Resources</a:t>
            </a:r>
            <a:endParaRPr lang="en-US">
              <a:ea typeface="Calibri" panose="020F0502020204030204"/>
              <a:cs typeface="Calibri" panose="020F0502020204030204"/>
            </a:endParaRPr>
          </a:p>
        </p:txBody>
      </p:sp>
    </p:spTree>
    <p:extLst>
      <p:ext uri="{BB962C8B-B14F-4D97-AF65-F5344CB8AC3E}">
        <p14:creationId xmlns:p14="http://schemas.microsoft.com/office/powerpoint/2010/main" val="11826759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F46CF03D-13D4-7A11-4B2C-5627FC853FA3}"/>
              </a:ext>
            </a:extLst>
          </p:cNvPr>
          <p:cNvSpPr>
            <a:spLocks noGrp="1"/>
          </p:cNvSpPr>
          <p:nvPr/>
        </p:nvSpPr>
        <p:spPr>
          <a:xfrm>
            <a:off x="839788" y="1894292"/>
            <a:ext cx="4114800" cy="2741614"/>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a:latin typeface="Century Gothic"/>
              </a:rPr>
              <a:t>Available on Demand</a:t>
            </a:r>
            <a:endParaRPr lang="en-US"/>
          </a:p>
          <a:p>
            <a:r>
              <a:rPr lang="en-US" sz="2000">
                <a:latin typeface="Century Gothic"/>
              </a:rPr>
              <a:t>Constantly Changing Menu</a:t>
            </a:r>
          </a:p>
          <a:p>
            <a:r>
              <a:rPr lang="en-US" sz="2000">
                <a:latin typeface="Century Gothic"/>
              </a:rPr>
              <a:t>Suggestions Are Welcome</a:t>
            </a:r>
          </a:p>
          <a:p>
            <a:r>
              <a:rPr lang="en-US" sz="2000">
                <a:latin typeface="Century Gothic"/>
              </a:rPr>
              <a:t>Videos Are Fairly Short</a:t>
            </a:r>
          </a:p>
          <a:p>
            <a:r>
              <a:rPr lang="en-US" sz="2000">
                <a:latin typeface="Century Gothic"/>
              </a:rPr>
              <a:t>Menu Is Easy To Navigate</a:t>
            </a:r>
          </a:p>
          <a:p>
            <a:pPr algn="l">
              <a:buNone/>
            </a:pPr>
            <a:r>
              <a:rPr lang="en-US" sz="2000">
                <a:latin typeface="Century Gothic"/>
              </a:rPr>
              <a:t>  </a:t>
            </a:r>
            <a:endParaRPr lang="en-US" sz="2000"/>
          </a:p>
        </p:txBody>
      </p:sp>
      <p:pic>
        <p:nvPicPr>
          <p:cNvPr id="4" name="Picture 3" descr="A screenshot of a web page&#10;&#10;Description automatically generated">
            <a:extLst>
              <a:ext uri="{FF2B5EF4-FFF2-40B4-BE49-F238E27FC236}">
                <a16:creationId xmlns:a16="http://schemas.microsoft.com/office/drawing/2014/main" id="{739BE6D2-B538-40F0-A226-5B997C5EA5C2}"/>
              </a:ext>
            </a:extLst>
          </p:cNvPr>
          <p:cNvPicPr>
            <a:picLocks noGrp="1" noChangeAspect="1"/>
          </p:cNvPicPr>
          <p:nvPr/>
        </p:nvPicPr>
        <p:blipFill>
          <a:blip r:embed="rId2"/>
          <a:stretch/>
        </p:blipFill>
        <p:spPr>
          <a:xfrm>
            <a:off x="5706041" y="691350"/>
            <a:ext cx="4477300" cy="4266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8">
            <a:extLst>
              <a:ext uri="{FF2B5EF4-FFF2-40B4-BE49-F238E27FC236}">
                <a16:creationId xmlns:a16="http://schemas.microsoft.com/office/drawing/2014/main" id="{61F71CFB-A3A4-7E8C-C594-6966FFAF726B}"/>
              </a:ext>
            </a:extLst>
          </p:cNvPr>
          <p:cNvSpPr txBox="1"/>
          <p:nvPr/>
        </p:nvSpPr>
        <p:spPr>
          <a:xfrm>
            <a:off x="1690130" y="5293623"/>
            <a:ext cx="8725362"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a:solidFill>
                  <a:schemeClr val="bg1"/>
                </a:solidFill>
                <a:latin typeface="Century Gothic"/>
              </a:rPr>
              <a:t>How To Videos</a:t>
            </a:r>
            <a:endParaRPr lang="en-US" sz="4000">
              <a:solidFill>
                <a:schemeClr val="bg1"/>
              </a:solidFill>
            </a:endParaRPr>
          </a:p>
        </p:txBody>
      </p:sp>
      <p:sp>
        <p:nvSpPr>
          <p:cNvPr id="9" name="TextBox 8">
            <a:extLst>
              <a:ext uri="{FF2B5EF4-FFF2-40B4-BE49-F238E27FC236}">
                <a16:creationId xmlns:a16="http://schemas.microsoft.com/office/drawing/2014/main" id="{F57D28D1-BC7B-C4AD-A2E2-45283EEBADE9}"/>
              </a:ext>
            </a:extLst>
          </p:cNvPr>
          <p:cNvSpPr txBox="1"/>
          <p:nvPr/>
        </p:nvSpPr>
        <p:spPr>
          <a:xfrm>
            <a:off x="1529898" y="112106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entury Gothic"/>
                <a:ea typeface="Calibri" panose="020F0502020204030204"/>
                <a:cs typeface="Calibri" panose="020F0502020204030204"/>
              </a:rPr>
              <a:t>Resources</a:t>
            </a:r>
            <a:endParaRPr lang="en-US">
              <a:ea typeface="Calibri" panose="020F0502020204030204"/>
              <a:cs typeface="Calibri" panose="020F0502020204030204"/>
            </a:endParaRPr>
          </a:p>
        </p:txBody>
      </p:sp>
    </p:spTree>
    <p:extLst>
      <p:ext uri="{BB962C8B-B14F-4D97-AF65-F5344CB8AC3E}">
        <p14:creationId xmlns:p14="http://schemas.microsoft.com/office/powerpoint/2010/main" val="38829654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F46CF03D-13D4-7A11-4B2C-5627FC853FA3}"/>
              </a:ext>
            </a:extLst>
          </p:cNvPr>
          <p:cNvSpPr>
            <a:spLocks noGrp="1"/>
          </p:cNvSpPr>
          <p:nvPr/>
        </p:nvSpPr>
        <p:spPr>
          <a:xfrm>
            <a:off x="839788" y="1547929"/>
            <a:ext cx="4114800" cy="2741614"/>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a:latin typeface="Century Gothic"/>
              </a:rPr>
              <a:t>Tell Us Your Successes</a:t>
            </a:r>
            <a:endParaRPr lang="en-US" sz="2000"/>
          </a:p>
          <a:p>
            <a:r>
              <a:rPr lang="en-US" sz="2000">
                <a:latin typeface="Century Gothic"/>
              </a:rPr>
              <a:t>Issued 4 times a year (Deadlines are Aug 1st, November 1st, February 1st, &amp; May 1st)</a:t>
            </a:r>
          </a:p>
          <a:p>
            <a:r>
              <a:rPr lang="en-US" sz="2000">
                <a:latin typeface="Century Gothic"/>
              </a:rPr>
              <a:t>Digital Pics w/ Captions</a:t>
            </a:r>
          </a:p>
          <a:p>
            <a:r>
              <a:rPr lang="en-US" sz="2000">
                <a:latin typeface="Century Gothic"/>
              </a:rPr>
              <a:t>Should Be E-Mailed</a:t>
            </a:r>
          </a:p>
          <a:p>
            <a:r>
              <a:rPr lang="en-US" sz="2000">
                <a:latin typeface="Century Gothic"/>
              </a:rPr>
              <a:t>Each Council Should Have 1 Reporter</a:t>
            </a:r>
          </a:p>
          <a:p>
            <a:pPr algn="l">
              <a:buNone/>
            </a:pPr>
            <a:r>
              <a:rPr lang="en-US" sz="2000">
                <a:latin typeface="Century Gothic"/>
              </a:rPr>
              <a:t>  </a:t>
            </a:r>
            <a:endParaRPr lang="en-US" sz="2000"/>
          </a:p>
        </p:txBody>
      </p:sp>
      <p:pic>
        <p:nvPicPr>
          <p:cNvPr id="4" name="Picture 3" descr="A screenshot of a website&#10;&#10;Description automatically generated">
            <a:extLst>
              <a:ext uri="{FF2B5EF4-FFF2-40B4-BE49-F238E27FC236}">
                <a16:creationId xmlns:a16="http://schemas.microsoft.com/office/drawing/2014/main" id="{739BE6D2-B538-40F0-A226-5B997C5EA5C2}"/>
              </a:ext>
            </a:extLst>
          </p:cNvPr>
          <p:cNvPicPr>
            <a:picLocks noGrp="1" noChangeAspect="1"/>
          </p:cNvPicPr>
          <p:nvPr/>
        </p:nvPicPr>
        <p:blipFill>
          <a:blip r:embed="rId2"/>
          <a:stretch/>
        </p:blipFill>
        <p:spPr>
          <a:xfrm>
            <a:off x="5059496" y="1415059"/>
            <a:ext cx="6289935" cy="3142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8">
            <a:extLst>
              <a:ext uri="{FF2B5EF4-FFF2-40B4-BE49-F238E27FC236}">
                <a16:creationId xmlns:a16="http://schemas.microsoft.com/office/drawing/2014/main" id="{61F71CFB-A3A4-7E8C-C594-6966FFAF726B}"/>
              </a:ext>
            </a:extLst>
          </p:cNvPr>
          <p:cNvSpPr txBox="1"/>
          <p:nvPr/>
        </p:nvSpPr>
        <p:spPr>
          <a:xfrm>
            <a:off x="1736312" y="4808714"/>
            <a:ext cx="8725362"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a:solidFill>
                  <a:schemeClr val="bg1"/>
                </a:solidFill>
                <a:latin typeface="Century Gothic"/>
              </a:rPr>
              <a:t>Texas Knight &amp; State Photographer</a:t>
            </a:r>
            <a:endParaRPr lang="en-US" sz="3600">
              <a:solidFill>
                <a:schemeClr val="bg1"/>
              </a:solidFill>
              <a:cs typeface="Calibri"/>
            </a:endParaRPr>
          </a:p>
        </p:txBody>
      </p:sp>
      <p:sp>
        <p:nvSpPr>
          <p:cNvPr id="9" name="TextBox 8">
            <a:extLst>
              <a:ext uri="{FF2B5EF4-FFF2-40B4-BE49-F238E27FC236}">
                <a16:creationId xmlns:a16="http://schemas.microsoft.com/office/drawing/2014/main" id="{F57D28D1-BC7B-C4AD-A2E2-45283EEBADE9}"/>
              </a:ext>
            </a:extLst>
          </p:cNvPr>
          <p:cNvSpPr txBox="1"/>
          <p:nvPr/>
        </p:nvSpPr>
        <p:spPr>
          <a:xfrm>
            <a:off x="767898" y="901702"/>
            <a:ext cx="4267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entury Gothic"/>
                <a:ea typeface="Calibri" panose="020F0502020204030204"/>
                <a:cs typeface="Calibri" panose="020F0502020204030204"/>
              </a:rPr>
              <a:t>We Need Your Help</a:t>
            </a:r>
          </a:p>
        </p:txBody>
      </p:sp>
      <p:sp>
        <p:nvSpPr>
          <p:cNvPr id="2" name="TextBox 1">
            <a:extLst>
              <a:ext uri="{FF2B5EF4-FFF2-40B4-BE49-F238E27FC236}">
                <a16:creationId xmlns:a16="http://schemas.microsoft.com/office/drawing/2014/main" id="{1DD6A8E3-E4FA-5E67-34CB-40E168FB9E81}"/>
              </a:ext>
            </a:extLst>
          </p:cNvPr>
          <p:cNvSpPr txBox="1"/>
          <p:nvPr/>
        </p:nvSpPr>
        <p:spPr>
          <a:xfrm>
            <a:off x="3893278" y="5443209"/>
            <a:ext cx="44172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Century Gothic"/>
                <a:cs typeface="Calibri"/>
              </a:rPr>
              <a:t>Mark Johnson</a:t>
            </a:r>
            <a:br>
              <a:rPr lang="en-US" sz="2400">
                <a:latin typeface="Century Gothic"/>
                <a:cs typeface="Calibri"/>
              </a:rPr>
            </a:br>
            <a:r>
              <a:rPr lang="en-US" sz="2400">
                <a:solidFill>
                  <a:srgbClr val="FFFF00"/>
                </a:solidFill>
                <a:latin typeface="Century Gothic"/>
                <a:cs typeface="Calibri"/>
                <a:hlinkClick r:id="rId3">
                  <a:extLst>
                    <a:ext uri="{A12FA001-AC4F-418D-AE19-62706E023703}">
                      <ahyp:hlinkClr xmlns:ahyp="http://schemas.microsoft.com/office/drawing/2018/hyperlinkcolor" val="tx"/>
                    </a:ext>
                  </a:extLst>
                </a:hlinkClick>
              </a:rPr>
              <a:t>mjohnson@creatdev.com</a:t>
            </a:r>
            <a:endParaRPr lang="en-US" sz="2400">
              <a:solidFill>
                <a:srgbClr val="FFFF00"/>
              </a:solidFill>
              <a:latin typeface="Century Gothic"/>
              <a:cs typeface="Calibri"/>
            </a:endParaRPr>
          </a:p>
        </p:txBody>
      </p:sp>
    </p:spTree>
    <p:extLst>
      <p:ext uri="{BB962C8B-B14F-4D97-AF65-F5344CB8AC3E}">
        <p14:creationId xmlns:p14="http://schemas.microsoft.com/office/powerpoint/2010/main" val="16743666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43411" y="524520"/>
            <a:ext cx="10515600" cy="1325563"/>
          </a:xfrm>
        </p:spPr>
        <p:txBody>
          <a:bodyPr/>
          <a:lstStyle/>
          <a:p>
            <a:pPr algn="ctr"/>
            <a:r>
              <a:rPr lang="en-US">
                <a:latin typeface="Century Gothic"/>
                <a:cs typeface="Calibri Light" panose="020F0302020204030204"/>
              </a:rPr>
              <a:t>FINANCIAL SECRETARY</a:t>
            </a:r>
            <a:br>
              <a:rPr lang="en-US">
                <a:latin typeface="Century Gothic"/>
                <a:cs typeface="Calibri Light" panose="020F0302020204030204"/>
              </a:rPr>
            </a:br>
            <a:r>
              <a:rPr lang="en-US">
                <a:latin typeface="Century Gothic"/>
                <a:cs typeface="Calibri Light" panose="020F0302020204030204"/>
              </a:rPr>
              <a:t>TRAINING</a:t>
            </a:r>
          </a:p>
        </p:txBody>
      </p:sp>
      <p:sp>
        <p:nvSpPr>
          <p:cNvPr id="3" name="TextBox 2">
            <a:extLst>
              <a:ext uri="{FF2B5EF4-FFF2-40B4-BE49-F238E27FC236}">
                <a16:creationId xmlns:a16="http://schemas.microsoft.com/office/drawing/2014/main" id="{D8D5CC34-78C1-6351-6BBD-9C7692E734AE}"/>
              </a:ext>
            </a:extLst>
          </p:cNvPr>
          <p:cNvSpPr txBox="1"/>
          <p:nvPr/>
        </p:nvSpPr>
        <p:spPr>
          <a:xfrm>
            <a:off x="1746207" y="2082543"/>
            <a:ext cx="870178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Century Gothic"/>
                <a:ea typeface="Calibri" panose="020F0502020204030204"/>
                <a:cs typeface="Times New Roman"/>
              </a:rPr>
              <a:t>The Financial Secretary is vital to the success of a council. Our Financial Secretary Trainers will be providing training to new and existing financial secretaries. It is the goal of our Trainers to conduct at least 2 training sessions per diocese during the upcoming fraternal year plus several one-on-one virtual training courses on an as needed basis. The basic training takes about three hours. A stable internet is a requirement when they arrange an in-person training session. These classes are open to all council and assembly officers and District Deputies. Trainers are also available to conduct video training via Zoom.</a:t>
            </a:r>
            <a:r>
              <a:rPr lang="en-US" sz="1200">
                <a:solidFill>
                  <a:schemeClr val="bg1"/>
                </a:solidFill>
                <a:latin typeface="Century Gothic"/>
                <a:ea typeface="Calibri" panose="020F0502020204030204"/>
                <a:cs typeface="Times New Roman"/>
              </a:rPr>
              <a:t> </a:t>
            </a:r>
            <a:endParaRPr lang="en-US">
              <a:solidFill>
                <a:schemeClr val="bg1"/>
              </a:solidFill>
              <a:latin typeface="Century Gothic"/>
              <a:ea typeface="Calibri" panose="020F0502020204030204"/>
              <a:cs typeface="Calibri" panose="020F0502020204030204"/>
            </a:endParaRPr>
          </a:p>
        </p:txBody>
      </p:sp>
    </p:spTree>
    <p:extLst>
      <p:ext uri="{BB962C8B-B14F-4D97-AF65-F5344CB8AC3E}">
        <p14:creationId xmlns:p14="http://schemas.microsoft.com/office/powerpoint/2010/main" val="19461853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43411" y="524520"/>
            <a:ext cx="10515600" cy="1325563"/>
          </a:xfrm>
        </p:spPr>
        <p:txBody>
          <a:bodyPr/>
          <a:lstStyle/>
          <a:p>
            <a:pPr algn="ctr"/>
            <a:r>
              <a:rPr lang="en-US">
                <a:latin typeface="Century Gothic"/>
                <a:cs typeface="Calibri Light" panose="020F0302020204030204"/>
              </a:rPr>
              <a:t>FINANCIAL SECRETARY</a:t>
            </a:r>
            <a:br>
              <a:rPr lang="en-US">
                <a:latin typeface="Century Gothic"/>
                <a:cs typeface="Calibri Light" panose="020F0302020204030204"/>
              </a:rPr>
            </a:br>
            <a:r>
              <a:rPr lang="en-US">
                <a:latin typeface="Century Gothic"/>
                <a:cs typeface="Calibri Light" panose="020F0302020204030204"/>
              </a:rPr>
              <a:t>TRAINING</a:t>
            </a:r>
          </a:p>
        </p:txBody>
      </p:sp>
      <p:sp>
        <p:nvSpPr>
          <p:cNvPr id="3" name="TextBox 2">
            <a:extLst>
              <a:ext uri="{FF2B5EF4-FFF2-40B4-BE49-F238E27FC236}">
                <a16:creationId xmlns:a16="http://schemas.microsoft.com/office/drawing/2014/main" id="{D8D5CC34-78C1-6351-6BBD-9C7692E734AE}"/>
              </a:ext>
            </a:extLst>
          </p:cNvPr>
          <p:cNvSpPr txBox="1"/>
          <p:nvPr/>
        </p:nvSpPr>
        <p:spPr>
          <a:xfrm>
            <a:off x="2723213" y="1923738"/>
            <a:ext cx="336779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ea typeface="Calibri" panose="020F0502020204030204"/>
                <a:cs typeface="Calibri" panose="020F0502020204030204"/>
              </a:rPr>
              <a:t>David Solis – Chairman</a:t>
            </a:r>
            <a:br>
              <a:rPr lang="en-US">
                <a:latin typeface="Century Gothic"/>
                <a:ea typeface="Calibri" panose="020F0502020204030204"/>
                <a:cs typeface="Calibri" panose="020F0502020204030204"/>
              </a:rPr>
            </a:br>
            <a:r>
              <a:rPr lang="en-US">
                <a:solidFill>
                  <a:schemeClr val="bg1"/>
                </a:solidFill>
                <a:latin typeface="Century Gothic"/>
                <a:ea typeface="Calibri" panose="020F0502020204030204"/>
                <a:cs typeface="Calibri" panose="020F0502020204030204"/>
              </a:rPr>
              <a:t>El Paso &amp; San Angelo</a:t>
            </a:r>
          </a:p>
          <a:p>
            <a:pPr algn="ctr"/>
            <a:endParaRPr lang="en-US">
              <a:solidFill>
                <a:schemeClr val="bg1"/>
              </a:solidFill>
              <a:latin typeface="Century Gothic"/>
              <a:ea typeface="Calibri" panose="020F0502020204030204"/>
              <a:cs typeface="Calibri" panose="020F0502020204030204"/>
            </a:endParaRPr>
          </a:p>
          <a:p>
            <a:pPr algn="ctr"/>
            <a:r>
              <a:rPr lang="en-US">
                <a:solidFill>
                  <a:schemeClr val="bg1"/>
                </a:solidFill>
                <a:latin typeface="Century Gothic"/>
                <a:ea typeface="Calibri" panose="020F0502020204030204"/>
                <a:cs typeface="Calibri" panose="020F0502020204030204"/>
              </a:rPr>
              <a:t>Peter Donahoe, Jr.</a:t>
            </a:r>
            <a:br>
              <a:rPr lang="en-US">
                <a:latin typeface="Century Gothic"/>
                <a:ea typeface="Calibri" panose="020F0502020204030204"/>
                <a:cs typeface="Calibri" panose="020F0502020204030204"/>
              </a:rPr>
            </a:br>
            <a:r>
              <a:rPr lang="en-US">
                <a:solidFill>
                  <a:schemeClr val="bg1"/>
                </a:solidFill>
                <a:latin typeface="Century Gothic"/>
                <a:ea typeface="Calibri" panose="020F0502020204030204"/>
                <a:cs typeface="Calibri" panose="020F0502020204030204"/>
              </a:rPr>
              <a:t>Austin &amp; San Antonio</a:t>
            </a:r>
          </a:p>
          <a:p>
            <a:pPr algn="ctr"/>
            <a:endParaRPr lang="en-US">
              <a:solidFill>
                <a:schemeClr val="bg1"/>
              </a:solidFill>
              <a:latin typeface="Century Gothic"/>
              <a:ea typeface="Calibri" panose="020F0502020204030204"/>
              <a:cs typeface="Calibri" panose="020F0502020204030204"/>
            </a:endParaRPr>
          </a:p>
          <a:p>
            <a:pPr algn="ctr"/>
            <a:r>
              <a:rPr lang="en-US">
                <a:solidFill>
                  <a:schemeClr val="bg1"/>
                </a:solidFill>
                <a:latin typeface="Century Gothic"/>
                <a:ea typeface="Calibri" panose="020F0502020204030204"/>
                <a:cs typeface="Calibri" panose="020F0502020204030204"/>
              </a:rPr>
              <a:t>Jerry </a:t>
            </a:r>
            <a:r>
              <a:rPr lang="en-US" err="1">
                <a:solidFill>
                  <a:schemeClr val="bg1"/>
                </a:solidFill>
                <a:latin typeface="Century Gothic"/>
                <a:ea typeface="Calibri" panose="020F0502020204030204"/>
                <a:cs typeface="Calibri" panose="020F0502020204030204"/>
              </a:rPr>
              <a:t>Geigerich</a:t>
            </a:r>
            <a:br>
              <a:rPr lang="en-US">
                <a:latin typeface="Century Gothic"/>
                <a:ea typeface="Calibri" panose="020F0502020204030204"/>
                <a:cs typeface="Calibri" panose="020F0502020204030204"/>
              </a:rPr>
            </a:br>
            <a:r>
              <a:rPr lang="en-US">
                <a:solidFill>
                  <a:schemeClr val="bg1"/>
                </a:solidFill>
                <a:latin typeface="Century Gothic"/>
                <a:ea typeface="Calibri" panose="020F0502020204030204"/>
                <a:cs typeface="Calibri" panose="020F0502020204030204"/>
              </a:rPr>
              <a:t>Gal/Hou &amp; Victoria</a:t>
            </a:r>
          </a:p>
        </p:txBody>
      </p:sp>
      <p:sp>
        <p:nvSpPr>
          <p:cNvPr id="4" name="TextBox 3">
            <a:extLst>
              <a:ext uri="{FF2B5EF4-FFF2-40B4-BE49-F238E27FC236}">
                <a16:creationId xmlns:a16="http://schemas.microsoft.com/office/drawing/2014/main" id="{E4E7AB6D-9DEB-730E-E889-07929E620491}"/>
              </a:ext>
            </a:extLst>
          </p:cNvPr>
          <p:cNvSpPr txBox="1"/>
          <p:nvPr/>
        </p:nvSpPr>
        <p:spPr>
          <a:xfrm>
            <a:off x="6095999" y="1923737"/>
            <a:ext cx="336779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ea typeface="Calibri" panose="020F0502020204030204"/>
                <a:cs typeface="Calibri" panose="020F0502020204030204"/>
              </a:rPr>
              <a:t>Michael Murphy</a:t>
            </a:r>
            <a:br>
              <a:rPr lang="en-US">
                <a:latin typeface="Century Gothic"/>
                <a:ea typeface="Calibri" panose="020F0502020204030204"/>
                <a:cs typeface="Calibri" panose="020F0502020204030204"/>
              </a:rPr>
            </a:br>
            <a:r>
              <a:rPr lang="en-US">
                <a:solidFill>
                  <a:schemeClr val="bg1"/>
                </a:solidFill>
                <a:latin typeface="Century Gothic"/>
                <a:ea typeface="Calibri" panose="020F0502020204030204"/>
                <a:cs typeface="Calibri" panose="020F0502020204030204"/>
              </a:rPr>
              <a:t>Brownsville, CC &amp; Laredo</a:t>
            </a:r>
            <a:endParaRPr lang="en-US">
              <a:solidFill>
                <a:schemeClr val="bg1"/>
              </a:solidFill>
            </a:endParaRPr>
          </a:p>
          <a:p>
            <a:pPr algn="ctr"/>
            <a:endParaRPr lang="en-US">
              <a:solidFill>
                <a:schemeClr val="bg1"/>
              </a:solidFill>
              <a:latin typeface="Century Gothic"/>
              <a:ea typeface="Calibri" panose="020F0502020204030204"/>
              <a:cs typeface="Calibri" panose="020F0502020204030204"/>
            </a:endParaRPr>
          </a:p>
          <a:p>
            <a:pPr algn="ctr"/>
            <a:r>
              <a:rPr lang="en-US">
                <a:solidFill>
                  <a:schemeClr val="bg1"/>
                </a:solidFill>
                <a:latin typeface="Century Gothic"/>
                <a:ea typeface="Calibri" panose="020F0502020204030204"/>
                <a:cs typeface="Calibri" panose="020F0502020204030204"/>
              </a:rPr>
              <a:t>Victor Garza</a:t>
            </a:r>
            <a:br>
              <a:rPr lang="en-US">
                <a:latin typeface="Century Gothic"/>
                <a:ea typeface="Calibri" panose="020F0502020204030204"/>
                <a:cs typeface="Calibri" panose="020F0502020204030204"/>
              </a:rPr>
            </a:br>
            <a:r>
              <a:rPr lang="en-US">
                <a:solidFill>
                  <a:schemeClr val="bg1"/>
                </a:solidFill>
                <a:latin typeface="Century Gothic"/>
                <a:ea typeface="Calibri" panose="020F0502020204030204"/>
                <a:cs typeface="Calibri" panose="020F0502020204030204"/>
              </a:rPr>
              <a:t>Dallas &amp; Ft. Worth</a:t>
            </a:r>
            <a:endParaRPr lang="en-US">
              <a:solidFill>
                <a:schemeClr val="bg1"/>
              </a:solidFill>
            </a:endParaRPr>
          </a:p>
          <a:p>
            <a:pPr algn="ctr"/>
            <a:endParaRPr lang="en-US">
              <a:solidFill>
                <a:schemeClr val="bg1"/>
              </a:solidFill>
              <a:latin typeface="Century Gothic"/>
              <a:ea typeface="Calibri" panose="020F0502020204030204"/>
              <a:cs typeface="Calibri" panose="020F0502020204030204"/>
            </a:endParaRPr>
          </a:p>
          <a:p>
            <a:pPr algn="ctr"/>
            <a:r>
              <a:rPr lang="en-US">
                <a:solidFill>
                  <a:schemeClr val="bg1"/>
                </a:solidFill>
                <a:latin typeface="Century Gothic"/>
                <a:ea typeface="Calibri" panose="020F0502020204030204"/>
                <a:cs typeface="Calibri" panose="020F0502020204030204"/>
              </a:rPr>
              <a:t>Steven Webb</a:t>
            </a:r>
            <a:br>
              <a:rPr lang="en-US">
                <a:latin typeface="Century Gothic"/>
                <a:ea typeface="Calibri" panose="020F0502020204030204"/>
                <a:cs typeface="Calibri" panose="020F0502020204030204"/>
              </a:rPr>
            </a:br>
            <a:r>
              <a:rPr lang="en-US">
                <a:solidFill>
                  <a:schemeClr val="bg1"/>
                </a:solidFill>
                <a:latin typeface="Century Gothic"/>
                <a:ea typeface="Calibri" panose="020F0502020204030204"/>
                <a:cs typeface="Calibri" panose="020F0502020204030204"/>
              </a:rPr>
              <a:t>Lubbock &amp; Amarillo</a:t>
            </a:r>
            <a:endParaRPr lang="en-US">
              <a:solidFill>
                <a:schemeClr val="bg1"/>
              </a:solidFill>
            </a:endParaRPr>
          </a:p>
        </p:txBody>
      </p:sp>
      <p:sp>
        <p:nvSpPr>
          <p:cNvPr id="5" name="TextBox 4">
            <a:extLst>
              <a:ext uri="{FF2B5EF4-FFF2-40B4-BE49-F238E27FC236}">
                <a16:creationId xmlns:a16="http://schemas.microsoft.com/office/drawing/2014/main" id="{D4A14890-5023-6EAC-2168-31B0EDB0B8B7}"/>
              </a:ext>
            </a:extLst>
          </p:cNvPr>
          <p:cNvSpPr txBox="1"/>
          <p:nvPr/>
        </p:nvSpPr>
        <p:spPr>
          <a:xfrm>
            <a:off x="4547016" y="4447082"/>
            <a:ext cx="336779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ea typeface="Calibri" panose="020F0502020204030204"/>
                <a:cs typeface="Calibri" panose="020F0502020204030204"/>
              </a:rPr>
              <a:t>Ed Juno</a:t>
            </a:r>
            <a:br>
              <a:rPr lang="en-US">
                <a:latin typeface="Century Gothic"/>
                <a:ea typeface="Calibri" panose="020F0502020204030204"/>
                <a:cs typeface="Calibri" panose="020F0502020204030204"/>
              </a:rPr>
            </a:br>
            <a:r>
              <a:rPr lang="en-US">
                <a:solidFill>
                  <a:schemeClr val="bg1"/>
                </a:solidFill>
                <a:latin typeface="Century Gothic"/>
                <a:ea typeface="Calibri" panose="020F0502020204030204"/>
                <a:cs typeface="Calibri" panose="020F0502020204030204"/>
              </a:rPr>
              <a:t>Beaumont &amp; Tyler</a:t>
            </a:r>
          </a:p>
          <a:p>
            <a:pPr algn="ctr"/>
            <a:endParaRPr lang="en-US">
              <a:solidFill>
                <a:schemeClr val="bg1"/>
              </a:solidFill>
              <a:latin typeface="Century Gothic"/>
              <a:ea typeface="Calibri" panose="020F0502020204030204"/>
              <a:cs typeface="Calibri" panose="020F0502020204030204"/>
            </a:endParaRPr>
          </a:p>
        </p:txBody>
      </p:sp>
    </p:spTree>
    <p:extLst>
      <p:ext uri="{BB962C8B-B14F-4D97-AF65-F5344CB8AC3E}">
        <p14:creationId xmlns:p14="http://schemas.microsoft.com/office/powerpoint/2010/main" val="6018473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924229" y="4611990"/>
            <a:ext cx="10515600" cy="1325563"/>
          </a:xfrm>
        </p:spPr>
        <p:txBody>
          <a:bodyPr/>
          <a:lstStyle/>
          <a:p>
            <a:pPr algn="ctr"/>
            <a:r>
              <a:rPr lang="en-US">
                <a:latin typeface="Century Gothic"/>
                <a:cs typeface="Calibri Light" panose="020F0302020204030204"/>
              </a:rPr>
              <a:t>SOCIAL MEDIA</a:t>
            </a:r>
          </a:p>
        </p:txBody>
      </p:sp>
      <p:pic>
        <p:nvPicPr>
          <p:cNvPr id="3" name="Picture 2" descr="A screenshot of a video game&#10;&#10;Description automatically generated">
            <a:extLst>
              <a:ext uri="{FF2B5EF4-FFF2-40B4-BE49-F238E27FC236}">
                <a16:creationId xmlns:a16="http://schemas.microsoft.com/office/drawing/2014/main" id="{91AA2813-91A6-9A98-9042-DE6AD38EEA7D}"/>
              </a:ext>
            </a:extLst>
          </p:cNvPr>
          <p:cNvPicPr>
            <a:picLocks noChangeAspect="1"/>
          </p:cNvPicPr>
          <p:nvPr/>
        </p:nvPicPr>
        <p:blipFill>
          <a:blip r:embed="rId2"/>
          <a:stretch>
            <a:fillRect/>
          </a:stretch>
        </p:blipFill>
        <p:spPr>
          <a:xfrm>
            <a:off x="4247213" y="864192"/>
            <a:ext cx="7195277" cy="3755517"/>
          </a:xfrm>
          <a:prstGeom prst="rect">
            <a:avLst/>
          </a:prstGeom>
        </p:spPr>
      </p:pic>
      <p:sp>
        <p:nvSpPr>
          <p:cNvPr id="4" name="TextBox 3">
            <a:extLst>
              <a:ext uri="{FF2B5EF4-FFF2-40B4-BE49-F238E27FC236}">
                <a16:creationId xmlns:a16="http://schemas.microsoft.com/office/drawing/2014/main" id="{9713A152-517B-CA10-4D51-507AE3DB076F}"/>
              </a:ext>
            </a:extLst>
          </p:cNvPr>
          <p:cNvSpPr txBox="1"/>
          <p:nvPr/>
        </p:nvSpPr>
        <p:spPr>
          <a:xfrm>
            <a:off x="587114" y="1024327"/>
            <a:ext cx="36551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ea typeface="Calibri" panose="020F0502020204030204"/>
                <a:cs typeface="Calibri" panose="020F0502020204030204"/>
              </a:rPr>
              <a:t>Facebook</a:t>
            </a:r>
            <a:br>
              <a:rPr lang="en-US">
                <a:solidFill>
                  <a:schemeClr val="bg1"/>
                </a:solidFill>
                <a:latin typeface="Century Gothic"/>
                <a:ea typeface="Calibri" panose="020F0502020204030204"/>
                <a:cs typeface="Calibri" panose="020F0502020204030204"/>
              </a:rPr>
            </a:br>
            <a:r>
              <a:rPr lang="en-US">
                <a:solidFill>
                  <a:srgbClr val="FFFF00"/>
                </a:solidFill>
                <a:latin typeface="Century Gothic"/>
                <a:ea typeface="Calibri" panose="020F0502020204030204"/>
                <a:cs typeface="Calibri" panose="020F0502020204030204"/>
                <a:hlinkClick r:id="rId3">
                  <a:extLst>
                    <a:ext uri="{A12FA001-AC4F-418D-AE19-62706E023703}">
                      <ahyp:hlinkClr xmlns:ahyp="http://schemas.microsoft.com/office/drawing/2018/hyperlinkcolor" val="tx"/>
                    </a:ext>
                  </a:extLst>
                </a:hlinkClick>
              </a:rPr>
              <a:t>www.facebook.com/txkofc</a:t>
            </a:r>
            <a:endParaRPr lang="en-US">
              <a:solidFill>
                <a:srgbClr val="FFFF00"/>
              </a:solidFill>
              <a:latin typeface="Century Gothic"/>
              <a:ea typeface="Calibri" panose="020F0502020204030204"/>
              <a:cs typeface="Calibri" panose="020F0502020204030204"/>
            </a:endParaRPr>
          </a:p>
          <a:p>
            <a:pPr algn="ctr"/>
            <a:endParaRPr lang="en-US">
              <a:solidFill>
                <a:schemeClr val="bg1"/>
              </a:solidFill>
              <a:latin typeface="Century Gothic"/>
              <a:ea typeface="Calibri" panose="020F0502020204030204"/>
              <a:cs typeface="Calibri" panose="020F0502020204030204"/>
            </a:endParaRPr>
          </a:p>
          <a:p>
            <a:pPr algn="ctr"/>
            <a:r>
              <a:rPr lang="en-US">
                <a:solidFill>
                  <a:schemeClr val="bg1"/>
                </a:solidFill>
                <a:latin typeface="Century Gothic"/>
                <a:ea typeface="Calibri" panose="020F0502020204030204"/>
                <a:cs typeface="Calibri" panose="020F0502020204030204"/>
              </a:rPr>
              <a:t>Instagram</a:t>
            </a:r>
            <a:br>
              <a:rPr lang="en-US">
                <a:solidFill>
                  <a:schemeClr val="bg1"/>
                </a:solidFill>
                <a:latin typeface="Century Gothic"/>
                <a:ea typeface="Calibri" panose="020F0502020204030204"/>
                <a:cs typeface="Calibri" panose="020F0502020204030204"/>
              </a:rPr>
            </a:br>
            <a:r>
              <a:rPr lang="en-US">
                <a:solidFill>
                  <a:srgbClr val="FFFF00"/>
                </a:solidFill>
                <a:latin typeface="Century Gothic"/>
                <a:ea typeface="Calibri" panose="020F0502020204030204"/>
                <a:cs typeface="Calibri" panose="020F0502020204030204"/>
                <a:hlinkClick r:id="rId4">
                  <a:extLst>
                    <a:ext uri="{A12FA001-AC4F-418D-AE19-62706E023703}">
                      <ahyp:hlinkClr xmlns:ahyp="http://schemas.microsoft.com/office/drawing/2018/hyperlinkcolor" val="tx"/>
                    </a:ext>
                  </a:extLst>
                </a:hlinkClick>
              </a:rPr>
              <a:t>https://instagram.com/txkofc</a:t>
            </a:r>
            <a:endParaRPr lang="en-US">
              <a:solidFill>
                <a:srgbClr val="FFFF00"/>
              </a:solidFill>
              <a:latin typeface="Century Gothic"/>
              <a:ea typeface="Calibri" panose="020F0502020204030204"/>
              <a:cs typeface="Calibri" panose="020F0502020204030204"/>
            </a:endParaRPr>
          </a:p>
          <a:p>
            <a:pPr algn="ctr"/>
            <a:endParaRPr lang="en-US">
              <a:solidFill>
                <a:schemeClr val="bg1"/>
              </a:solidFill>
              <a:latin typeface="Century Gothic"/>
              <a:ea typeface="Calibri" panose="020F0502020204030204"/>
              <a:cs typeface="Calibri" panose="020F0502020204030204"/>
            </a:endParaRPr>
          </a:p>
          <a:p>
            <a:pPr algn="ctr"/>
            <a:r>
              <a:rPr lang="en-US">
                <a:solidFill>
                  <a:schemeClr val="bg1"/>
                </a:solidFill>
                <a:latin typeface="Century Gothic"/>
                <a:ea typeface="Calibri" panose="020F0502020204030204"/>
                <a:cs typeface="Calibri" panose="020F0502020204030204"/>
              </a:rPr>
              <a:t>X</a:t>
            </a:r>
          </a:p>
          <a:p>
            <a:pPr algn="ctr"/>
            <a:r>
              <a:rPr lang="en-US">
                <a:solidFill>
                  <a:srgbClr val="FFFF00"/>
                </a:solidFill>
                <a:latin typeface="Century Gothic"/>
                <a:ea typeface="Calibri" panose="020F0502020204030204"/>
                <a:cs typeface="Calibri" panose="020F0502020204030204"/>
                <a:hlinkClick r:id="rId5">
                  <a:extLst>
                    <a:ext uri="{A12FA001-AC4F-418D-AE19-62706E023703}">
                      <ahyp:hlinkClr xmlns:ahyp="http://schemas.microsoft.com/office/drawing/2018/hyperlinkcolor" val="tx"/>
                    </a:ext>
                  </a:extLst>
                </a:hlinkClick>
              </a:rPr>
              <a:t>https://x.com/txkofc</a:t>
            </a:r>
            <a:endParaRPr lang="en-US">
              <a:solidFill>
                <a:srgbClr val="FFFF00"/>
              </a:solidFill>
              <a:latin typeface="Century Gothic"/>
              <a:ea typeface="Calibri" panose="020F0502020204030204"/>
              <a:cs typeface="Calibri" panose="020F0502020204030204"/>
            </a:endParaRPr>
          </a:p>
          <a:p>
            <a:pPr algn="ctr"/>
            <a:endParaRPr lang="en-US">
              <a:solidFill>
                <a:schemeClr val="bg1"/>
              </a:solidFill>
              <a:latin typeface="Century Gothic"/>
              <a:ea typeface="Calibri" panose="020F0502020204030204"/>
              <a:cs typeface="Calibri" panose="020F0502020204030204"/>
            </a:endParaRPr>
          </a:p>
          <a:p>
            <a:pPr algn="ctr"/>
            <a:r>
              <a:rPr lang="en-US">
                <a:solidFill>
                  <a:schemeClr val="bg1"/>
                </a:solidFill>
                <a:latin typeface="Century Gothic"/>
                <a:ea typeface="Calibri" panose="020F0502020204030204"/>
                <a:cs typeface="Calibri" panose="020F0502020204030204"/>
              </a:rPr>
              <a:t>You Tube</a:t>
            </a:r>
          </a:p>
          <a:p>
            <a:pPr algn="ctr"/>
            <a:r>
              <a:rPr lang="en-US">
                <a:solidFill>
                  <a:srgbClr val="FFFF00"/>
                </a:solidFill>
                <a:latin typeface="Century Gothic"/>
                <a:ea typeface="Calibri" panose="020F0502020204030204"/>
                <a:cs typeface="Calibri" panose="020F0502020204030204"/>
                <a:hlinkClick r:id="rId6">
                  <a:extLst>
                    <a:ext uri="{A12FA001-AC4F-418D-AE19-62706E023703}">
                      <ahyp:hlinkClr xmlns:ahyp="http://schemas.microsoft.com/office/drawing/2018/hyperlinkcolor" val="tx"/>
                    </a:ext>
                  </a:extLst>
                </a:hlinkClick>
              </a:rPr>
              <a:t>www.youtube.com</a:t>
            </a:r>
            <a:endParaRPr lang="en-US">
              <a:solidFill>
                <a:srgbClr val="FFFF00"/>
              </a:solidFill>
              <a:latin typeface="Century Gothic"/>
              <a:ea typeface="Calibri" panose="020F0502020204030204"/>
              <a:cs typeface="Calibri" panose="020F0502020204030204"/>
            </a:endParaRPr>
          </a:p>
          <a:p>
            <a:pPr algn="ctr"/>
            <a:r>
              <a:rPr lang="en-US">
                <a:solidFill>
                  <a:schemeClr val="bg1"/>
                </a:solidFill>
                <a:latin typeface="Century Gothic"/>
                <a:ea typeface="Calibri" panose="020F0502020204030204"/>
                <a:cs typeface="Calibri" panose="020F0502020204030204"/>
              </a:rPr>
              <a:t>Search Texas Knights of Columbus</a:t>
            </a:r>
          </a:p>
        </p:txBody>
      </p:sp>
      <p:sp>
        <p:nvSpPr>
          <p:cNvPr id="5" name="TextBox 4">
            <a:extLst>
              <a:ext uri="{FF2B5EF4-FFF2-40B4-BE49-F238E27FC236}">
                <a16:creationId xmlns:a16="http://schemas.microsoft.com/office/drawing/2014/main" id="{7B0CEFF7-F9C6-C80C-8A57-010E011D23EF}"/>
              </a:ext>
            </a:extLst>
          </p:cNvPr>
          <p:cNvSpPr txBox="1"/>
          <p:nvPr/>
        </p:nvSpPr>
        <p:spPr>
          <a:xfrm>
            <a:off x="4363993" y="5614497"/>
            <a:ext cx="381692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Century Gothic"/>
                <a:cs typeface="Calibri"/>
              </a:rPr>
              <a:t>Anson Geisel, Chairman</a:t>
            </a:r>
            <a:endParaRPr lang="en-US" sz="2400">
              <a:solidFill>
                <a:schemeClr val="bg1"/>
              </a:solidFill>
              <a:latin typeface="Century Gothic"/>
            </a:endParaRPr>
          </a:p>
        </p:txBody>
      </p:sp>
    </p:spTree>
    <p:extLst>
      <p:ext uri="{BB962C8B-B14F-4D97-AF65-F5344CB8AC3E}">
        <p14:creationId xmlns:p14="http://schemas.microsoft.com/office/powerpoint/2010/main" val="2205404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B1DE-DC16-8E5F-E793-49CC56B9963C}"/>
              </a:ext>
            </a:extLst>
          </p:cNvPr>
          <p:cNvSpPr>
            <a:spLocks noGrp="1"/>
          </p:cNvSpPr>
          <p:nvPr>
            <p:ph type="title"/>
          </p:nvPr>
        </p:nvSpPr>
        <p:spPr>
          <a:xfrm>
            <a:off x="481149" y="487045"/>
            <a:ext cx="10515600" cy="805468"/>
          </a:xfrm>
        </p:spPr>
        <p:txBody>
          <a:bodyPr lIns="91440" tIns="45720" rIns="91440" bIns="45720" anchor="b"/>
          <a:lstStyle/>
          <a:p>
            <a:pPr algn="l"/>
            <a:r>
              <a:rPr lang="en-US">
                <a:latin typeface="Century Gothic"/>
              </a:rPr>
              <a:t>Pastor Relations</a:t>
            </a:r>
            <a:endParaRPr lang="en-US"/>
          </a:p>
        </p:txBody>
      </p:sp>
      <p:sp>
        <p:nvSpPr>
          <p:cNvPr id="3" name="Subtitle 2">
            <a:extLst>
              <a:ext uri="{FF2B5EF4-FFF2-40B4-BE49-F238E27FC236}">
                <a16:creationId xmlns:a16="http://schemas.microsoft.com/office/drawing/2014/main" id="{A6A879E9-9996-2CDC-758E-8C5A51A8275D}"/>
              </a:ext>
            </a:extLst>
          </p:cNvPr>
          <p:cNvSpPr>
            <a:spLocks noGrp="1"/>
          </p:cNvSpPr>
          <p:nvPr>
            <p:ph type="body" sz="half" idx="4294967295"/>
          </p:nvPr>
        </p:nvSpPr>
        <p:spPr>
          <a:xfrm>
            <a:off x="592667" y="1513567"/>
            <a:ext cx="7586663" cy="3503613"/>
          </a:xfrm>
        </p:spPr>
        <p:txBody>
          <a:bodyPr lIns="91440" tIns="45720" rIns="91440" bIns="45720" anchor="t"/>
          <a:lstStyle/>
          <a:p>
            <a:pPr marL="0" indent="0" algn="l">
              <a:buNone/>
            </a:pPr>
            <a:r>
              <a:rPr lang="en-US" sz="2400" b="1">
                <a:solidFill>
                  <a:schemeClr val="bg1"/>
                </a:solidFill>
                <a:latin typeface="Century Gothic"/>
              </a:rPr>
              <a:t>Arlie Markusen</a:t>
            </a:r>
            <a:endParaRPr lang="en-US">
              <a:solidFill>
                <a:schemeClr val="bg1"/>
              </a:solidFill>
              <a:cs typeface="Calibri"/>
            </a:endParaRPr>
          </a:p>
          <a:p>
            <a:pPr marL="0" indent="0" algn="l">
              <a:buNone/>
            </a:pPr>
            <a:r>
              <a:rPr lang="en-US" sz="2400">
                <a:solidFill>
                  <a:schemeClr val="bg1"/>
                </a:solidFill>
                <a:latin typeface="Century Gothic"/>
              </a:rPr>
              <a:t>Works with individual councils/districts/ dioceses to help improve relationships with pastors</a:t>
            </a:r>
            <a:endParaRPr lang="en-US">
              <a:solidFill>
                <a:schemeClr val="bg1"/>
              </a:solidFill>
              <a:cs typeface="Calibri"/>
            </a:endParaRPr>
          </a:p>
          <a:p>
            <a:pPr marL="0" indent="0" algn="l">
              <a:buNone/>
            </a:pPr>
            <a:r>
              <a:rPr lang="en-US" sz="2400">
                <a:solidFill>
                  <a:schemeClr val="bg1"/>
                </a:solidFill>
                <a:latin typeface="Century Gothic"/>
              </a:rPr>
              <a:t>Helps identify shortcomings in:</a:t>
            </a:r>
            <a:endParaRPr lang="en-US">
              <a:solidFill>
                <a:schemeClr val="bg1"/>
              </a:solidFill>
              <a:cs typeface="Calibri"/>
            </a:endParaRPr>
          </a:p>
          <a:p>
            <a:pPr marL="342900" indent="-342900" algn="l"/>
            <a:r>
              <a:rPr lang="en-US" sz="2400">
                <a:solidFill>
                  <a:schemeClr val="bg1"/>
                </a:solidFill>
                <a:latin typeface="Century Gothic"/>
              </a:rPr>
              <a:t>Pastor's understanding of the Knights</a:t>
            </a:r>
            <a:endParaRPr lang="en-US">
              <a:solidFill>
                <a:schemeClr val="bg1"/>
              </a:solidFill>
              <a:cs typeface="Calibri"/>
            </a:endParaRPr>
          </a:p>
          <a:p>
            <a:pPr marL="342900" indent="-342900" algn="l"/>
            <a:r>
              <a:rPr lang="en-US" sz="2400">
                <a:solidFill>
                  <a:schemeClr val="bg1"/>
                </a:solidFill>
                <a:latin typeface="Century Gothic"/>
              </a:rPr>
              <a:t>Council's misunderstandings of how to support the pastor and parish</a:t>
            </a:r>
            <a:endParaRPr lang="en-US">
              <a:solidFill>
                <a:schemeClr val="bg1"/>
              </a:solidFill>
            </a:endParaRPr>
          </a:p>
          <a:p>
            <a:pPr marL="0" indent="0" algn="l">
              <a:buNone/>
            </a:pPr>
            <a:endParaRPr lang="en-US" sz="2400"/>
          </a:p>
        </p:txBody>
      </p:sp>
      <p:pic>
        <p:nvPicPr>
          <p:cNvPr id="10" name="Picture Placeholder 9" descr="A person sitting at a desk&#10;&#10;Description automatically generated">
            <a:extLst>
              <a:ext uri="{FF2B5EF4-FFF2-40B4-BE49-F238E27FC236}">
                <a16:creationId xmlns:a16="http://schemas.microsoft.com/office/drawing/2014/main" id="{80CA3D69-53CA-C957-CDEF-0B4EF1506A65}"/>
              </a:ext>
            </a:extLst>
          </p:cNvPr>
          <p:cNvPicPr>
            <a:picLocks noGrp="1" noChangeAspect="1"/>
          </p:cNvPicPr>
          <p:nvPr>
            <p:ph type="pic" idx="4294967295"/>
          </p:nvPr>
        </p:nvPicPr>
        <p:blipFill rotWithShape="1">
          <a:blip r:embed="rId2"/>
          <a:srcRect l="10932" t="6479" r="6109" b="-282"/>
          <a:stretch/>
        </p:blipFill>
        <p:spPr>
          <a:xfrm>
            <a:off x="8738205" y="1302657"/>
            <a:ext cx="2679700" cy="3495675"/>
          </a:xfrm>
        </p:spPr>
      </p:pic>
      <p:sp>
        <p:nvSpPr>
          <p:cNvPr id="12" name="Subtitle 2">
            <a:extLst>
              <a:ext uri="{FF2B5EF4-FFF2-40B4-BE49-F238E27FC236}">
                <a16:creationId xmlns:a16="http://schemas.microsoft.com/office/drawing/2014/main" id="{8E11419D-E65C-B50D-07AB-AAA5BA740895}"/>
              </a:ext>
            </a:extLst>
          </p:cNvPr>
          <p:cNvSpPr txBox="1">
            <a:spLocks/>
          </p:cNvSpPr>
          <p:nvPr/>
        </p:nvSpPr>
        <p:spPr>
          <a:xfrm>
            <a:off x="2250093" y="4568373"/>
            <a:ext cx="4622799" cy="1374852"/>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l">
              <a:buNone/>
            </a:pPr>
            <a:r>
              <a:rPr lang="en-US" sz="2400">
                <a:latin typeface="Century Gothic"/>
              </a:rPr>
              <a:t>Provide strategies to help overcome these challenges</a:t>
            </a:r>
            <a:endParaRPr lang="en-US" sz="2400"/>
          </a:p>
          <a:p>
            <a:pPr marL="0" indent="0" algn="l">
              <a:buFont typeface="Arial" panose="020B0604020202020204" pitchFamily="34" charset="0"/>
              <a:buNone/>
            </a:pPr>
            <a:endParaRPr lang="en-US" sz="2400"/>
          </a:p>
        </p:txBody>
      </p:sp>
    </p:spTree>
    <p:extLst>
      <p:ext uri="{BB962C8B-B14F-4D97-AF65-F5344CB8AC3E}">
        <p14:creationId xmlns:p14="http://schemas.microsoft.com/office/powerpoint/2010/main" val="377373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blue and white form with a pen&#10;&#10;Description automatically generated">
            <a:extLst>
              <a:ext uri="{FF2B5EF4-FFF2-40B4-BE49-F238E27FC236}">
                <a16:creationId xmlns:a16="http://schemas.microsoft.com/office/drawing/2014/main" id="{D6A63C80-ACF0-538E-6CA2-3EBD30D90249}"/>
              </a:ext>
            </a:extLst>
          </p:cNvPr>
          <p:cNvPicPr>
            <a:picLocks noGrp="1" noChangeAspect="1"/>
          </p:cNvPicPr>
          <p:nvPr/>
        </p:nvPicPr>
        <p:blipFill>
          <a:blip r:embed="rId2"/>
          <a:stretch/>
        </p:blipFill>
        <p:spPr>
          <a:xfrm>
            <a:off x="5699210" y="621026"/>
            <a:ext cx="2918586" cy="4511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Placeholder 3">
            <a:extLst>
              <a:ext uri="{FF2B5EF4-FFF2-40B4-BE49-F238E27FC236}">
                <a16:creationId xmlns:a16="http://schemas.microsoft.com/office/drawing/2014/main" id="{0E01DD85-0305-9AC1-E928-B55DF8EBFF8F}"/>
              </a:ext>
            </a:extLst>
          </p:cNvPr>
          <p:cNvSpPr>
            <a:spLocks noGrp="1"/>
          </p:cNvSpPr>
          <p:nvPr/>
        </p:nvSpPr>
        <p:spPr>
          <a:xfrm>
            <a:off x="1549597" y="971811"/>
            <a:ext cx="4114800" cy="2741614"/>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r>
              <a:rPr lang="en-US" sz="1200">
                <a:latin typeface="Century Gothic"/>
              </a:rPr>
              <a:t>Form 185 - Report of Officers – Now</a:t>
            </a:r>
          </a:p>
          <a:p>
            <a:pPr algn="l"/>
            <a:r>
              <a:rPr lang="en-US" sz="1200">
                <a:solidFill>
                  <a:srgbClr val="FFFF00"/>
                </a:solidFill>
                <a:latin typeface="Century Gothic"/>
              </a:rPr>
              <a:t>Form 365 - Report of Program Personnel – Now</a:t>
            </a:r>
          </a:p>
          <a:p>
            <a:pPr algn="l"/>
            <a:r>
              <a:rPr lang="en-US" sz="1200">
                <a:latin typeface="Century Gothic"/>
              </a:rPr>
              <a:t>Form 1295 - Semiannual Audit (Jan – June) - August 15</a:t>
            </a:r>
            <a:endParaRPr lang="en-US" sz="1200"/>
          </a:p>
          <a:p>
            <a:pPr algn="l"/>
            <a:r>
              <a:rPr lang="en-US" sz="1200">
                <a:latin typeface="Century Gothic"/>
              </a:rPr>
              <a:t>Form 2629 - Report of Roundtables - September 30</a:t>
            </a:r>
          </a:p>
          <a:p>
            <a:pPr algn="l"/>
            <a:r>
              <a:rPr lang="en-US" sz="1200">
                <a:solidFill>
                  <a:srgbClr val="FFFF00"/>
                </a:solidFill>
                <a:latin typeface="Century Gothic"/>
              </a:rPr>
              <a:t>Form 1728 - Fraternal Survey - January 31</a:t>
            </a:r>
          </a:p>
          <a:p>
            <a:pPr algn="l"/>
            <a:r>
              <a:rPr lang="en-US" sz="1200">
                <a:latin typeface="Century Gothic"/>
              </a:rPr>
              <a:t>Form 10784- Special Olympics - January 31</a:t>
            </a:r>
          </a:p>
          <a:p>
            <a:pPr algn="l"/>
            <a:r>
              <a:rPr lang="en-US" sz="1200">
                <a:latin typeface="Century Gothic"/>
              </a:rPr>
              <a:t>Form 1295 Semiannual Audit (July – Dec) - February 15</a:t>
            </a:r>
          </a:p>
          <a:p>
            <a:pPr algn="l"/>
            <a:r>
              <a:rPr lang="en-US" sz="1200">
                <a:solidFill>
                  <a:srgbClr val="FFFF00"/>
                </a:solidFill>
                <a:latin typeface="Century Gothic"/>
              </a:rPr>
              <a:t>Form SP-7 - Columbian Application - June 30</a:t>
            </a:r>
          </a:p>
          <a:p>
            <a:pPr algn="l"/>
            <a:r>
              <a:rPr lang="en-US" sz="1200">
                <a:latin typeface="Century Gothic"/>
              </a:rPr>
              <a:t>Form 2630 - Roundtable Annual Report - June 30</a:t>
            </a:r>
          </a:p>
          <a:p>
            <a:pPr algn="l"/>
            <a:r>
              <a:rPr lang="en-US" sz="1200">
                <a:latin typeface="Century Gothic"/>
              </a:rPr>
              <a:t>IRS Form 990 or 990-n - Non-Profit Organization Tax Return – (Due based on Fraternal or Calendar Year)</a:t>
            </a:r>
          </a:p>
          <a:p>
            <a:pPr algn="l"/>
            <a:r>
              <a:rPr lang="en-US" sz="1200">
                <a:solidFill>
                  <a:srgbClr val="FFFF00"/>
                </a:solidFill>
                <a:latin typeface="Century Gothic"/>
              </a:rPr>
              <a:t>Safe Environment Compliant - May 1 </a:t>
            </a:r>
            <a:br>
              <a:rPr lang="en-US" sz="1200"/>
            </a:br>
            <a:endParaRPr lang="en-US" sz="1200"/>
          </a:p>
        </p:txBody>
      </p:sp>
      <p:pic>
        <p:nvPicPr>
          <p:cNvPr id="8" name="Picture 7" descr="A close-up of a award&#10;&#10;Description automatically generated">
            <a:extLst>
              <a:ext uri="{FF2B5EF4-FFF2-40B4-BE49-F238E27FC236}">
                <a16:creationId xmlns:a16="http://schemas.microsoft.com/office/drawing/2014/main" id="{6F4FC34D-2C42-B2D1-F8EE-620DBA0FE475}"/>
              </a:ext>
            </a:extLst>
          </p:cNvPr>
          <p:cNvPicPr>
            <a:picLocks noChangeAspect="1"/>
          </p:cNvPicPr>
          <p:nvPr/>
        </p:nvPicPr>
        <p:blipFill>
          <a:blip r:embed="rId3"/>
          <a:stretch>
            <a:fillRect/>
          </a:stretch>
        </p:blipFill>
        <p:spPr>
          <a:xfrm>
            <a:off x="8900176" y="1382038"/>
            <a:ext cx="2063842" cy="3290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54999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43411" y="487045"/>
            <a:ext cx="10515600" cy="1325563"/>
          </a:xfrm>
        </p:spPr>
        <p:txBody>
          <a:bodyPr/>
          <a:lstStyle/>
          <a:p>
            <a:pPr algn="ctr"/>
            <a:r>
              <a:rPr lang="en-US">
                <a:latin typeface="Century Gothic"/>
                <a:cs typeface="Calibri Light" panose="020F0302020204030204"/>
              </a:rPr>
              <a:t>EDUCATION, TRAINING &amp; COMMUNICATIONS</a:t>
            </a:r>
            <a:endParaRPr lang="en-US">
              <a:cs typeface="Calibri Light" panose="020F0302020204030204"/>
            </a:endParaRPr>
          </a:p>
        </p:txBody>
      </p:sp>
      <p:pic>
        <p:nvPicPr>
          <p:cNvPr id="3" name="Picture 2">
            <a:extLst>
              <a:ext uri="{FF2B5EF4-FFF2-40B4-BE49-F238E27FC236}">
                <a16:creationId xmlns:a16="http://schemas.microsoft.com/office/drawing/2014/main" id="{0F8C6F14-0E3E-72F5-E93F-792EBE6D62E7}"/>
              </a:ext>
            </a:extLst>
          </p:cNvPr>
          <p:cNvPicPr>
            <a:picLocks noChangeAspect="1"/>
          </p:cNvPicPr>
          <p:nvPr/>
        </p:nvPicPr>
        <p:blipFill>
          <a:blip r:embed="rId2"/>
          <a:stretch>
            <a:fillRect/>
          </a:stretch>
        </p:blipFill>
        <p:spPr>
          <a:xfrm>
            <a:off x="2697028" y="1808814"/>
            <a:ext cx="2700633" cy="2778178"/>
          </a:xfrm>
          <a:prstGeom prst="rect">
            <a:avLst/>
          </a:prstGeom>
        </p:spPr>
      </p:pic>
      <p:sp>
        <p:nvSpPr>
          <p:cNvPr id="4" name="TextBox 3">
            <a:extLst>
              <a:ext uri="{FF2B5EF4-FFF2-40B4-BE49-F238E27FC236}">
                <a16:creationId xmlns:a16="http://schemas.microsoft.com/office/drawing/2014/main" id="{6A1848FC-AD25-187E-05F4-8C8371B460F7}"/>
              </a:ext>
            </a:extLst>
          </p:cNvPr>
          <p:cNvSpPr txBox="1"/>
          <p:nvPr/>
        </p:nvSpPr>
        <p:spPr>
          <a:xfrm>
            <a:off x="5396458" y="2161082"/>
            <a:ext cx="6515724"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entury Gothic"/>
              </a:rPr>
              <a:t> Chad Sandwell</a:t>
            </a:r>
            <a:br>
              <a:rPr lang="en-US" sz="3200">
                <a:solidFill>
                  <a:schemeClr val="bg1"/>
                </a:solidFill>
                <a:latin typeface="Century Gothic"/>
              </a:rPr>
            </a:br>
            <a:r>
              <a:rPr lang="en-US" sz="3200">
                <a:solidFill>
                  <a:schemeClr val="bg1"/>
                </a:solidFill>
                <a:latin typeface="Century Gothic"/>
              </a:rPr>
              <a:t>Director</a:t>
            </a:r>
            <a:br>
              <a:rPr lang="en-US" sz="3200">
                <a:solidFill>
                  <a:schemeClr val="bg1"/>
                </a:solidFill>
                <a:latin typeface="Century Gothic"/>
              </a:rPr>
            </a:br>
            <a:r>
              <a:rPr lang="en-US" sz="3200">
                <a:solidFill>
                  <a:schemeClr val="bg1"/>
                </a:solidFill>
                <a:latin typeface="Century Gothic"/>
              </a:rPr>
              <a:t>409.656.4284</a:t>
            </a:r>
            <a:br>
              <a:rPr lang="en-US" sz="3200">
                <a:solidFill>
                  <a:schemeClr val="bg1"/>
                </a:solidFill>
                <a:latin typeface="Century Gothic"/>
              </a:rPr>
            </a:br>
            <a:r>
              <a:rPr lang="en-US" sz="3200">
                <a:solidFill>
                  <a:srgbClr val="FFFF00"/>
                </a:solidFill>
                <a:latin typeface="Century Gothic"/>
                <a:hlinkClick r:id="rId3">
                  <a:extLst>
                    <a:ext uri="{A12FA001-AC4F-418D-AE19-62706E023703}">
                      <ahyp:hlinkClr xmlns:ahyp="http://schemas.microsoft.com/office/drawing/2018/hyperlinkcolor" val="tx"/>
                    </a:ext>
                  </a:extLst>
                </a:hlinkClick>
              </a:rPr>
              <a:t>chadsandwell@gmail.com</a:t>
            </a:r>
            <a:endParaRPr lang="en-US" sz="3200">
              <a:solidFill>
                <a:srgbClr val="FFFF00"/>
              </a:solidFill>
              <a:latin typeface="Century Gothic"/>
            </a:endParaRPr>
          </a:p>
        </p:txBody>
      </p:sp>
      <p:sp>
        <p:nvSpPr>
          <p:cNvPr id="7" name="Title 1">
            <a:extLst>
              <a:ext uri="{FF2B5EF4-FFF2-40B4-BE49-F238E27FC236}">
                <a16:creationId xmlns:a16="http://schemas.microsoft.com/office/drawing/2014/main" id="{73A74C50-7E0E-B055-61BA-C99B7D0C4990}"/>
              </a:ext>
            </a:extLst>
          </p:cNvPr>
          <p:cNvSpPr txBox="1">
            <a:spLocks/>
          </p:cNvSpPr>
          <p:nvPr/>
        </p:nvSpPr>
        <p:spPr>
          <a:xfrm>
            <a:off x="833418" y="48741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gn="ctr"/>
            <a:r>
              <a:rPr lang="en-US">
                <a:latin typeface="Century Gothic"/>
                <a:cs typeface="Calibri Light" panose="020F0302020204030204"/>
              </a:rPr>
              <a:t>Any Questions?</a:t>
            </a:r>
          </a:p>
        </p:txBody>
      </p:sp>
    </p:spTree>
    <p:extLst>
      <p:ext uri="{BB962C8B-B14F-4D97-AF65-F5344CB8AC3E}">
        <p14:creationId xmlns:p14="http://schemas.microsoft.com/office/powerpoint/2010/main" val="735392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481149" y="487045"/>
            <a:ext cx="11248845" cy="1239299"/>
          </a:xfrm>
        </p:spPr>
        <p:txBody>
          <a:bodyPr/>
          <a:lstStyle/>
          <a:p>
            <a:pPr algn="ctr"/>
            <a:r>
              <a:rPr lang="en-US">
                <a:latin typeface="Century Gothic"/>
                <a:cs typeface="Calibri Light" panose="020F0302020204030204"/>
              </a:rPr>
              <a:t>EVANGELIZATION &amp; FAITH FORMATION</a:t>
            </a:r>
          </a:p>
        </p:txBody>
      </p:sp>
      <p:pic>
        <p:nvPicPr>
          <p:cNvPr id="3" name="Picture 2" descr="COR SH.png">
            <a:extLst>
              <a:ext uri="{FF2B5EF4-FFF2-40B4-BE49-F238E27FC236}">
                <a16:creationId xmlns:a16="http://schemas.microsoft.com/office/drawing/2014/main" id="{4EA6DA48-EE08-B2B3-5897-04A1C49B8E5A}"/>
              </a:ext>
            </a:extLst>
          </p:cNvPr>
          <p:cNvPicPr>
            <a:picLocks noChangeAspect="1"/>
          </p:cNvPicPr>
          <p:nvPr/>
        </p:nvPicPr>
        <p:blipFill>
          <a:blip r:embed="rId2"/>
          <a:stretch>
            <a:fillRect/>
          </a:stretch>
        </p:blipFill>
        <p:spPr>
          <a:xfrm>
            <a:off x="3286247" y="1300430"/>
            <a:ext cx="4907491" cy="4955872"/>
          </a:xfrm>
          <a:prstGeom prst="rect">
            <a:avLst/>
          </a:prstGeom>
        </p:spPr>
      </p:pic>
    </p:spTree>
    <p:extLst>
      <p:ext uri="{BB962C8B-B14F-4D97-AF65-F5344CB8AC3E}">
        <p14:creationId xmlns:p14="http://schemas.microsoft.com/office/powerpoint/2010/main" val="29860625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106A-0551-C33D-38C1-639DB923231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FF5252E-CF1D-4599-D982-B27247343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8219" y="1149826"/>
            <a:ext cx="6715561" cy="4477037"/>
          </a:xfrm>
          <a:prstGeom prst="rect">
            <a:avLst/>
          </a:prstGeom>
          <a:ln>
            <a:noFill/>
          </a:ln>
          <a:effectLst>
            <a:softEdge rad="112500"/>
          </a:effectLst>
        </p:spPr>
      </p:pic>
    </p:spTree>
    <p:extLst>
      <p:ext uri="{BB962C8B-B14F-4D97-AF65-F5344CB8AC3E}">
        <p14:creationId xmlns:p14="http://schemas.microsoft.com/office/powerpoint/2010/main" val="26241266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5038-1A46-2BC9-625C-61683A7EA46E}"/>
              </a:ext>
            </a:extLst>
          </p:cNvPr>
          <p:cNvSpPr>
            <a:spLocks noGrp="1"/>
          </p:cNvSpPr>
          <p:nvPr>
            <p:ph type="title"/>
          </p:nvPr>
        </p:nvSpPr>
        <p:spPr>
          <a:xfrm>
            <a:off x="468011" y="986286"/>
            <a:ext cx="11248845" cy="1239299"/>
          </a:xfrm>
        </p:spPr>
        <p:txBody>
          <a:bodyPr vert="horz" lIns="91440" tIns="45720" rIns="91440" bIns="45720" rtlCol="0" anchor="ctr">
            <a:normAutofit fontScale="90000"/>
          </a:bodyPr>
          <a:lstStyle/>
          <a:p>
            <a:pPr algn="ctr"/>
            <a:r>
              <a:rPr lang="en-US">
                <a:latin typeface="Century Gothic"/>
                <a:ea typeface="Calibri Light"/>
                <a:cs typeface="Calibri Light"/>
              </a:rPr>
              <a:t>How are we going to </a:t>
            </a:r>
            <a:br>
              <a:rPr lang="en-US">
                <a:latin typeface="Century Gothic"/>
                <a:ea typeface="Calibri Light"/>
                <a:cs typeface="Calibri Light"/>
              </a:rPr>
            </a:br>
            <a:r>
              <a:rPr lang="en-US">
                <a:latin typeface="Century Gothic"/>
                <a:ea typeface="Calibri Light"/>
                <a:cs typeface="Calibri Light"/>
              </a:rPr>
              <a:t>bring men to Jesus Christ?</a:t>
            </a:r>
            <a:endParaRPr lang="en-US">
              <a:ea typeface="Calibri Light" panose="020F0302020204030204"/>
              <a:cs typeface="Calibri Light" panose="020F0302020204030204"/>
            </a:endParaRPr>
          </a:p>
          <a:p>
            <a:endParaRPr lang="en-US">
              <a:latin typeface="Century Gothic"/>
              <a:ea typeface="Calibri Light"/>
              <a:cs typeface="Calibri Light"/>
            </a:endParaRPr>
          </a:p>
        </p:txBody>
      </p:sp>
      <p:sp>
        <p:nvSpPr>
          <p:cNvPr id="3" name="The same way Jesus brought men to himself:…">
            <a:extLst>
              <a:ext uri="{FF2B5EF4-FFF2-40B4-BE49-F238E27FC236}">
                <a16:creationId xmlns:a16="http://schemas.microsoft.com/office/drawing/2014/main" id="{C4A92E55-D3AD-CCC2-BF40-99153E60C3BE}"/>
              </a:ext>
            </a:extLst>
          </p:cNvPr>
          <p:cNvSpPr txBox="1">
            <a:spLocks noGrp="1"/>
          </p:cNvSpPr>
          <p:nvPr/>
        </p:nvSpPr>
        <p:spPr>
          <a:xfrm>
            <a:off x="833340" y="1825625"/>
            <a:ext cx="10525320" cy="4351338"/>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45719" tIns="45720" rIns="45719" bIns="45720" anchor="t">
            <a:normAutofit/>
          </a:bodyPr>
          <a:lstStyle>
            <a:lvl1pPr marL="280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1pPr>
            <a:lvl2pPr marL="661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2pPr>
            <a:lvl3pPr marL="1042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3pPr>
            <a:lvl4pPr marL="1423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4pPr>
            <a:lvl5pPr marL="1804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9pPr>
          </a:lstStyle>
          <a:p>
            <a:pPr marL="0" indent="0" algn="ctr">
              <a:buSzTx/>
              <a:buNone/>
            </a:pPr>
            <a:r>
              <a:t>The same way Jesus brought men to himself: </a:t>
            </a:r>
          </a:p>
          <a:p>
            <a:pPr marL="0" indent="0" algn="ctr">
              <a:buSzTx/>
              <a:buNone/>
              <a:defRPr sz="1400"/>
            </a:pPr>
            <a:endParaRPr/>
          </a:p>
          <a:p>
            <a:pPr marL="839470" lvl="2" indent="-280670"/>
            <a:r>
              <a:t>Invitation (</a:t>
            </a:r>
            <a:r>
              <a:rPr lang="en-US"/>
              <a:t>Matthew 4:19 John</a:t>
            </a:r>
            <a:r>
              <a:t> 1:39)</a:t>
            </a:r>
          </a:p>
          <a:p>
            <a:pPr marL="839470" lvl="2" indent="-280670">
              <a:buBlip>
                <a:blip r:embed="rId2"/>
              </a:buBlip>
            </a:pPr>
            <a:r>
              <a:t>Friendship (John 15:12-15)</a:t>
            </a:r>
          </a:p>
          <a:p>
            <a:pPr marL="839470" lvl="2" indent="-280670">
              <a:buBlip>
                <a:blip r:embed="rId2"/>
              </a:buBlip>
            </a:pPr>
            <a:r>
              <a:t>Brotherhood (Psalm 133:1)</a:t>
            </a:r>
          </a:p>
          <a:p>
            <a:pPr marL="839470" lvl="2" indent="-280670">
              <a:buBlip>
                <a:blip r:embed="rId2"/>
              </a:buBlip>
            </a:pPr>
            <a:r>
              <a:t>Shared Mission (Acts 2:42)</a:t>
            </a:r>
          </a:p>
        </p:txBody>
      </p:sp>
      <p:pic>
        <p:nvPicPr>
          <p:cNvPr id="4" name="Content Placeholder 4" descr="Content Placeholder 4">
            <a:extLst>
              <a:ext uri="{FF2B5EF4-FFF2-40B4-BE49-F238E27FC236}">
                <a16:creationId xmlns:a16="http://schemas.microsoft.com/office/drawing/2014/main" id="{89E56824-5C31-BC92-9FAE-24A79375B2C5}"/>
              </a:ext>
            </a:extLst>
          </p:cNvPr>
          <p:cNvPicPr>
            <a:picLocks/>
          </p:cNvPicPr>
          <p:nvPr/>
        </p:nvPicPr>
        <p:blipFill>
          <a:blip r:embed="rId3"/>
          <a:stretch>
            <a:fillRect/>
          </a:stretch>
        </p:blipFill>
        <p:spPr>
          <a:xfrm>
            <a:off x="6345810" y="3214072"/>
            <a:ext cx="3357688" cy="2872956"/>
          </a:xfrm>
          <a:prstGeom prst="rect">
            <a:avLst/>
          </a:prstGeom>
        </p:spPr>
      </p:pic>
    </p:spTree>
    <p:extLst>
      <p:ext uri="{BB962C8B-B14F-4D97-AF65-F5344CB8AC3E}">
        <p14:creationId xmlns:p14="http://schemas.microsoft.com/office/powerpoint/2010/main" val="38119522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r is…">
            <a:extLst>
              <a:ext uri="{FF2B5EF4-FFF2-40B4-BE49-F238E27FC236}">
                <a16:creationId xmlns:a16="http://schemas.microsoft.com/office/drawing/2014/main" id="{5B2D2910-08D2-7DBF-3CA8-6A9335C267AA}"/>
              </a:ext>
            </a:extLst>
          </p:cNvPr>
          <p:cNvSpPr txBox="1">
            <a:spLocks noGrp="1"/>
          </p:cNvSpPr>
          <p:nvPr/>
        </p:nvSpPr>
        <p:spPr>
          <a:xfrm>
            <a:off x="872537" y="528087"/>
            <a:ext cx="10446926" cy="1325564"/>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45719" tIns="45720" rIns="45719" bIns="45720" anchor="t">
            <a:normAutofit/>
          </a:bodyPr>
          <a:lstStyle>
            <a:lvl1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9pPr>
          </a:lstStyle>
          <a:p>
            <a:pPr algn="l"/>
            <a:r>
              <a:rPr b="1"/>
              <a:t>Cor is…</a:t>
            </a:r>
            <a:r>
              <a:rPr lang="en-US" b="1"/>
              <a:t> </a:t>
            </a:r>
            <a:r>
              <a:rPr lang="en-US"/>
              <a:t>(Latin for Heart)</a:t>
            </a:r>
          </a:p>
        </p:txBody>
      </p:sp>
      <p:sp>
        <p:nvSpPr>
          <p:cNvPr id="4" name="Christ centered brotherhood…">
            <a:extLst>
              <a:ext uri="{FF2B5EF4-FFF2-40B4-BE49-F238E27FC236}">
                <a16:creationId xmlns:a16="http://schemas.microsoft.com/office/drawing/2014/main" id="{9BDC6BCF-B4C2-FAF6-4BC6-7A7DA8BEE955}"/>
              </a:ext>
            </a:extLst>
          </p:cNvPr>
          <p:cNvSpPr txBox="1">
            <a:spLocks noGrp="1"/>
          </p:cNvSpPr>
          <p:nvPr/>
        </p:nvSpPr>
        <p:spPr>
          <a:xfrm>
            <a:off x="1477057" y="1471045"/>
            <a:ext cx="8856057" cy="5119755"/>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45719" rIns="45719">
            <a:normAutofit/>
          </a:bodyPr>
          <a:lstStyle>
            <a:lvl1pPr marL="280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1pPr>
            <a:lvl2pPr marL="661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2pPr>
            <a:lvl3pPr marL="1042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3pPr>
            <a:lvl4pPr marL="1423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4pPr>
            <a:lvl5pPr marL="1804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9pPr>
          </a:lstStyle>
          <a:p>
            <a:pPr marL="990600" lvl="2" indent="-266700" defTabSz="868680">
              <a:spcBef>
                <a:spcPts val="900"/>
              </a:spcBef>
              <a:buBlip>
                <a:blip r:embed="rId2"/>
              </a:buBlip>
              <a:defRPr sz="2660" u="sng"/>
            </a:pPr>
            <a:r>
              <a:t>Christ centered brotherhood</a:t>
            </a:r>
          </a:p>
          <a:p>
            <a:pPr marL="990600" lvl="2" indent="-266700" defTabSz="868680">
              <a:spcBef>
                <a:spcPts val="900"/>
              </a:spcBef>
              <a:buBlip>
                <a:blip r:embed="rId2"/>
              </a:buBlip>
              <a:defRPr sz="2660"/>
            </a:pPr>
            <a:r>
              <a:t>Not a program – Not a meeting</a:t>
            </a:r>
          </a:p>
          <a:p>
            <a:pPr marL="990600" lvl="2" indent="-266700" defTabSz="868680">
              <a:spcBef>
                <a:spcPts val="900"/>
              </a:spcBef>
              <a:buBlip>
                <a:blip r:embed="rId2"/>
              </a:buBlip>
              <a:defRPr sz="2660"/>
            </a:pPr>
            <a:r>
              <a:t>Intentional and frequent time for:</a:t>
            </a:r>
          </a:p>
          <a:p>
            <a:pPr marL="1352550" lvl="3" indent="-266700" defTabSz="868680">
              <a:spcBef>
                <a:spcPts val="900"/>
              </a:spcBef>
              <a:buBlip>
                <a:blip r:embed="rId2"/>
              </a:buBlip>
              <a:defRPr sz="2660"/>
            </a:pPr>
            <a:r>
              <a:t>Prayer</a:t>
            </a:r>
          </a:p>
          <a:p>
            <a:pPr marL="1352550" lvl="3" indent="-266700" defTabSz="868680">
              <a:spcBef>
                <a:spcPts val="900"/>
              </a:spcBef>
              <a:buBlip>
                <a:blip r:embed="rId2"/>
              </a:buBlip>
              <a:defRPr sz="2660"/>
            </a:pPr>
            <a:r>
              <a:t>Formation</a:t>
            </a:r>
          </a:p>
          <a:p>
            <a:pPr marL="1352550" lvl="3" indent="-266700" defTabSz="868680">
              <a:spcBef>
                <a:spcPts val="900"/>
              </a:spcBef>
              <a:buBlip>
                <a:blip r:embed="rId2"/>
              </a:buBlip>
              <a:defRPr sz="2660"/>
            </a:pPr>
            <a:r>
              <a:t>Fraternity</a:t>
            </a:r>
          </a:p>
          <a:p>
            <a:pPr marL="990600" lvl="2" indent="-266700" defTabSz="868680">
              <a:spcBef>
                <a:spcPts val="900"/>
              </a:spcBef>
              <a:buBlip>
                <a:blip r:embed="rId2"/>
              </a:buBlip>
              <a:defRPr sz="2660"/>
            </a:pPr>
            <a:r>
              <a:t>Open to all men of the parish</a:t>
            </a:r>
          </a:p>
          <a:p>
            <a:pPr marL="990600" lvl="2" indent="-266700" defTabSz="868680">
              <a:spcBef>
                <a:spcPts val="900"/>
              </a:spcBef>
              <a:buBlip>
                <a:blip r:embed="rId2"/>
              </a:buBlip>
              <a:defRPr sz="2660"/>
            </a:pPr>
            <a:r>
              <a:t>In service of the Pastor &amp; requires his permission</a:t>
            </a:r>
          </a:p>
          <a:p>
            <a:pPr marL="990600" lvl="2" indent="-266700" defTabSz="868680">
              <a:spcBef>
                <a:spcPts val="900"/>
              </a:spcBef>
              <a:buBlip>
                <a:blip r:embed="rId2"/>
              </a:buBlip>
              <a:defRPr sz="2660"/>
            </a:pPr>
            <a:r>
              <a:t>Not meant to compete with other men’s ministries but to strengthen and support</a:t>
            </a:r>
          </a:p>
        </p:txBody>
      </p:sp>
    </p:spTree>
    <p:extLst>
      <p:ext uri="{BB962C8B-B14F-4D97-AF65-F5344CB8AC3E}">
        <p14:creationId xmlns:p14="http://schemas.microsoft.com/office/powerpoint/2010/main" val="5814701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ww.kofc.org/cor…">
            <a:extLst>
              <a:ext uri="{FF2B5EF4-FFF2-40B4-BE49-F238E27FC236}">
                <a16:creationId xmlns:a16="http://schemas.microsoft.com/office/drawing/2014/main" id="{180715A4-9BF8-9A87-450F-982378B437B4}"/>
              </a:ext>
            </a:extLst>
          </p:cNvPr>
          <p:cNvSpPr txBox="1">
            <a:spLocks noGrp="1"/>
          </p:cNvSpPr>
          <p:nvPr/>
        </p:nvSpPr>
        <p:spPr>
          <a:xfrm>
            <a:off x="872537" y="528087"/>
            <a:ext cx="10446926" cy="1325564"/>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45719" tIns="45720" rIns="45719" bIns="45720" anchor="t">
            <a:normAutofit/>
          </a:bodyPr>
          <a:lstStyle>
            <a:lvl1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9pPr>
          </a:lstStyle>
          <a:p>
            <a:pPr defTabSz="877823">
              <a:defRPr sz="4224"/>
            </a:pPr>
            <a:r>
              <a:rPr sz="4200" u="sng">
                <a:solidFill>
                  <a:schemeClr val="bg1"/>
                </a:solidFill>
                <a:uFill>
                  <a:solidFill>
                    <a:srgbClr val="F49100"/>
                  </a:solidFill>
                </a:uFill>
              </a:rPr>
              <a:t>www.kofc.org/cor</a:t>
            </a:r>
            <a:endParaRPr lang="en-US" sz="4200" u="sng">
              <a:solidFill>
                <a:schemeClr val="bg1"/>
              </a:solidFill>
              <a:uFill>
                <a:solidFill>
                  <a:srgbClr val="F49100"/>
                </a:solidFill>
              </a:uFill>
            </a:endParaRPr>
          </a:p>
          <a:p>
            <a:pPr defTabSz="877823">
              <a:defRPr sz="4224"/>
            </a:pPr>
            <a:r>
              <a:rPr sz="4200" u="sng">
                <a:solidFill>
                  <a:schemeClr val="bg1"/>
                </a:solidFill>
                <a:uFill>
                  <a:solidFill>
                    <a:srgbClr val="F49100"/>
                  </a:solidFill>
                </a:uFill>
              </a:rPr>
              <a:t>www.kofc.org/cor-es</a:t>
            </a:r>
          </a:p>
        </p:txBody>
      </p:sp>
      <p:sp>
        <p:nvSpPr>
          <p:cNvPr id="4" name="Resources on webpage include but are not limited to:…">
            <a:extLst>
              <a:ext uri="{FF2B5EF4-FFF2-40B4-BE49-F238E27FC236}">
                <a16:creationId xmlns:a16="http://schemas.microsoft.com/office/drawing/2014/main" id="{9245173E-2F2D-B255-8282-75133B0B733F}"/>
              </a:ext>
            </a:extLst>
          </p:cNvPr>
          <p:cNvSpPr txBox="1">
            <a:spLocks noGrp="1"/>
          </p:cNvSpPr>
          <p:nvPr/>
        </p:nvSpPr>
        <p:spPr>
          <a:xfrm>
            <a:off x="1725264" y="2127797"/>
            <a:ext cx="9879401" cy="4351338"/>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45719" rIns="45719">
            <a:normAutofit/>
          </a:bodyPr>
          <a:lstStyle>
            <a:lvl1pPr marL="280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1pPr>
            <a:lvl2pPr marL="661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2pPr>
            <a:lvl3pPr marL="1042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3pPr>
            <a:lvl4pPr marL="1423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4pPr>
            <a:lvl5pPr marL="1804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9pPr>
          </a:lstStyle>
          <a:p>
            <a:pPr marL="641884" lvl="1" indent="-272314" defTabSz="886968">
              <a:spcBef>
                <a:spcPts val="900"/>
              </a:spcBef>
              <a:buBlip>
                <a:blip r:embed="rId2"/>
              </a:buBlip>
              <a:defRPr sz="2716"/>
            </a:pPr>
            <a:r>
              <a:t>Resources on webpage include but are not limited to: </a:t>
            </a:r>
          </a:p>
          <a:p>
            <a:pPr marL="1011454" lvl="2" indent="-272314" defTabSz="886968">
              <a:spcBef>
                <a:spcPts val="900"/>
              </a:spcBef>
              <a:buBlip>
                <a:blip r:embed="rId2"/>
              </a:buBlip>
              <a:defRPr sz="2716"/>
            </a:pPr>
            <a:r>
              <a:t>Startup resources </a:t>
            </a:r>
          </a:p>
          <a:p>
            <a:pPr marL="1011454" lvl="2" indent="-272314" defTabSz="886968">
              <a:spcBef>
                <a:spcPts val="900"/>
              </a:spcBef>
              <a:buBlip>
                <a:blip r:embed="rId2"/>
              </a:buBlip>
              <a:defRPr sz="2716"/>
            </a:pPr>
            <a:r>
              <a:t>Structures &amp; Sample Timelines</a:t>
            </a:r>
          </a:p>
          <a:p>
            <a:pPr marL="1011454" lvl="2" indent="-272314" defTabSz="886968">
              <a:spcBef>
                <a:spcPts val="900"/>
              </a:spcBef>
              <a:buBlip>
                <a:blip r:embed="rId2"/>
              </a:buBlip>
              <a:defRPr sz="2716"/>
            </a:pPr>
            <a:r>
              <a:t>Faith formation content  </a:t>
            </a:r>
          </a:p>
          <a:p>
            <a:pPr marL="1011454" lvl="2" indent="-272314" defTabSz="886968">
              <a:spcBef>
                <a:spcPts val="900"/>
              </a:spcBef>
              <a:buBlip>
                <a:blip r:embed="rId2"/>
              </a:buBlip>
              <a:defRPr sz="2716"/>
            </a:pPr>
            <a:r>
              <a:t>State &amp; Council Leadership guides</a:t>
            </a:r>
          </a:p>
          <a:p>
            <a:pPr marL="1011454" lvl="2" indent="-272314" defTabSz="886968">
              <a:spcBef>
                <a:spcPts val="900"/>
              </a:spcBef>
              <a:buBlip>
                <a:blip r:embed="rId2"/>
              </a:buBlip>
              <a:defRPr sz="2716"/>
            </a:pPr>
            <a:r>
              <a:t>Online Events &amp; Training </a:t>
            </a:r>
          </a:p>
          <a:p>
            <a:pPr marL="641884" lvl="1" indent="-272314" defTabSz="886968">
              <a:spcBef>
                <a:spcPts val="900"/>
              </a:spcBef>
              <a:buBlip>
                <a:blip r:embed="rId2"/>
              </a:buBlip>
              <a:defRPr sz="2716"/>
            </a:pPr>
            <a:r>
              <a:t>All Cor and Faith Formation resources can be       ordered on Supplies Online. </a:t>
            </a:r>
          </a:p>
        </p:txBody>
      </p:sp>
    </p:spTree>
    <p:extLst>
      <p:ext uri="{BB962C8B-B14F-4D97-AF65-F5344CB8AC3E}">
        <p14:creationId xmlns:p14="http://schemas.microsoft.com/office/powerpoint/2010/main" val="36100434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uncil EFF Director Submission Form…">
            <a:extLst>
              <a:ext uri="{FF2B5EF4-FFF2-40B4-BE49-F238E27FC236}">
                <a16:creationId xmlns:a16="http://schemas.microsoft.com/office/drawing/2014/main" id="{D0CEB665-BEAE-A907-DC0F-1083D9DEDAA1}"/>
              </a:ext>
            </a:extLst>
          </p:cNvPr>
          <p:cNvSpPr txBox="1">
            <a:spLocks noGrp="1"/>
          </p:cNvSpPr>
          <p:nvPr/>
        </p:nvSpPr>
        <p:spPr>
          <a:xfrm>
            <a:off x="852662" y="682239"/>
            <a:ext cx="4114801" cy="4053239"/>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45719" rIns="45719" anchor="b">
            <a:normAutofit/>
          </a:bodyPr>
          <a:lstStyle>
            <a:lvl1pPr marL="0" marR="0" indent="0" algn="ctr" defTabSz="914400" rtl="0" latinLnBrk="0">
              <a:lnSpc>
                <a:spcPct val="90000"/>
              </a:lnSpc>
              <a:spcBef>
                <a:spcPts val="0"/>
              </a:spcBef>
              <a:spcAft>
                <a:spcPts val="0"/>
              </a:spcAft>
              <a:buClrTx/>
              <a:buSzTx/>
              <a:buFontTx/>
              <a:buNone/>
              <a:tabLst/>
              <a:defRPr sz="3200" b="0" i="0" u="none" strike="noStrike" cap="none" spc="0" baseline="0">
                <a:solidFill>
                  <a:srgbClr val="FFFFFF"/>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9pPr>
          </a:lstStyle>
          <a:p>
            <a:r>
              <a:t>Council EFF Director Submission Form</a:t>
            </a:r>
          </a:p>
          <a:p>
            <a:endParaRPr/>
          </a:p>
          <a:p>
            <a:endParaRPr/>
          </a:p>
          <a:p>
            <a:r>
              <a:t>http://s.alchemer.com/s3/Council-EFF-Director</a:t>
            </a:r>
          </a:p>
        </p:txBody>
      </p:sp>
      <p:pic>
        <p:nvPicPr>
          <p:cNvPr id="4" name="Content Placeholder 4" descr="Content Placeholder 4">
            <a:extLst>
              <a:ext uri="{FF2B5EF4-FFF2-40B4-BE49-F238E27FC236}">
                <a16:creationId xmlns:a16="http://schemas.microsoft.com/office/drawing/2014/main" id="{AA786A24-6E17-2EBD-E501-8BF5810B1C20}"/>
              </a:ext>
            </a:extLst>
          </p:cNvPr>
          <p:cNvPicPr>
            <a:picLocks noChangeAspect="1"/>
          </p:cNvPicPr>
          <p:nvPr/>
        </p:nvPicPr>
        <p:blipFill>
          <a:blip r:embed="rId2"/>
          <a:srcRect l="12962" t="12855" r="12962" b="12855"/>
          <a:stretch>
            <a:fillRect/>
          </a:stretch>
        </p:blipFill>
        <p:spPr>
          <a:xfrm>
            <a:off x="5709711" y="936974"/>
            <a:ext cx="4116315" cy="4038142"/>
          </a:xfrm>
          <a:prstGeom prst="rect">
            <a:avLst/>
          </a:prstGeom>
          <a:ln w="12700">
            <a:miter lim="400000"/>
          </a:ln>
        </p:spPr>
      </p:pic>
      <p:sp>
        <p:nvSpPr>
          <p:cNvPr id="5" name="TextBox 4">
            <a:extLst>
              <a:ext uri="{FF2B5EF4-FFF2-40B4-BE49-F238E27FC236}">
                <a16:creationId xmlns:a16="http://schemas.microsoft.com/office/drawing/2014/main" id="{D02B77CF-6EAE-9A78-FC1A-9CF5D04C8E3B}"/>
              </a:ext>
            </a:extLst>
          </p:cNvPr>
          <p:cNvSpPr txBox="1"/>
          <p:nvPr/>
        </p:nvSpPr>
        <p:spPr>
          <a:xfrm>
            <a:off x="2128345" y="5281447"/>
            <a:ext cx="78827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Century Gothic"/>
                <a:ea typeface="Calibri"/>
                <a:cs typeface="Calibri"/>
              </a:rPr>
              <a:t>Council EFF Director will receive access through Supreme to the Augustine Institute's FORMED platform, must be submitted through link</a:t>
            </a:r>
            <a:endParaRPr lang="en-US"/>
          </a:p>
        </p:txBody>
      </p:sp>
    </p:spTree>
    <p:extLst>
      <p:ext uri="{BB962C8B-B14F-4D97-AF65-F5344CB8AC3E}">
        <p14:creationId xmlns:p14="http://schemas.microsoft.com/office/powerpoint/2010/main" val="31648261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asurable Success">
            <a:extLst>
              <a:ext uri="{FF2B5EF4-FFF2-40B4-BE49-F238E27FC236}">
                <a16:creationId xmlns:a16="http://schemas.microsoft.com/office/drawing/2014/main" id="{0EE6FA1B-FAC4-57C7-0F03-5959B5B22607}"/>
              </a:ext>
            </a:extLst>
          </p:cNvPr>
          <p:cNvSpPr txBox="1">
            <a:spLocks noGrp="1"/>
          </p:cNvSpPr>
          <p:nvPr/>
        </p:nvSpPr>
        <p:spPr>
          <a:xfrm>
            <a:off x="872537" y="606915"/>
            <a:ext cx="10446926" cy="1325564"/>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9pPr>
          </a:lstStyle>
          <a:p>
            <a:r>
              <a:t>Measurable Success</a:t>
            </a:r>
          </a:p>
        </p:txBody>
      </p:sp>
      <p:sp>
        <p:nvSpPr>
          <p:cNvPr id="4" name="Simply creating the space for men to encounter Christ…">
            <a:extLst>
              <a:ext uri="{FF2B5EF4-FFF2-40B4-BE49-F238E27FC236}">
                <a16:creationId xmlns:a16="http://schemas.microsoft.com/office/drawing/2014/main" id="{9A085799-B90E-EF75-867F-C3CBC05A5A46}"/>
              </a:ext>
            </a:extLst>
          </p:cNvPr>
          <p:cNvSpPr txBox="1">
            <a:spLocks noGrp="1"/>
          </p:cNvSpPr>
          <p:nvPr/>
        </p:nvSpPr>
        <p:spPr>
          <a:xfrm>
            <a:off x="664923" y="1229164"/>
            <a:ext cx="11070374" cy="3640645"/>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lIns="45719" rIns="45719">
            <a:normAutofit/>
          </a:bodyPr>
          <a:lstStyle>
            <a:lvl1pPr marL="280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1pPr>
            <a:lvl2pPr marL="661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2pPr>
            <a:lvl3pPr marL="1042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3pPr>
            <a:lvl4pPr marL="1423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4pPr>
            <a:lvl5pPr marL="1804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9pPr>
          </a:lstStyle>
          <a:p>
            <a:pPr marL="286953" lvl="2" indent="-252663" defTabSz="822959">
              <a:spcBef>
                <a:spcPts val="900"/>
              </a:spcBef>
              <a:buBlip>
                <a:blip r:embed="rId2"/>
              </a:buBlip>
              <a:defRPr sz="2520"/>
            </a:pPr>
            <a:r>
              <a:t>Simply creating the space for men to encounter Christ</a:t>
            </a:r>
          </a:p>
          <a:p>
            <a:pPr marL="286953" lvl="2" indent="-252663" defTabSz="822959">
              <a:spcBef>
                <a:spcPts val="900"/>
              </a:spcBef>
              <a:buBlip>
                <a:blip r:embed="rId2"/>
              </a:buBlip>
              <a:defRPr sz="2520"/>
            </a:pPr>
            <a:r>
              <a:t>Keeping Christ is at the center of everything</a:t>
            </a:r>
          </a:p>
          <a:p>
            <a:pPr marL="286953" lvl="2" indent="-252663" defTabSz="822959">
              <a:spcBef>
                <a:spcPts val="900"/>
              </a:spcBef>
              <a:buBlip>
                <a:blip r:embed="rId2"/>
              </a:buBlip>
              <a:defRPr sz="2520"/>
            </a:pPr>
            <a:r>
              <a:t>Praying together, sharing life, building and strengthening friendships in Christ</a:t>
            </a:r>
          </a:p>
          <a:p>
            <a:pPr marL="286953" lvl="2" indent="-252663" defTabSz="822959">
              <a:spcBef>
                <a:spcPts val="900"/>
              </a:spcBef>
              <a:buBlip>
                <a:blip r:embed="rId2"/>
              </a:buBlip>
              <a:defRPr sz="2520"/>
            </a:pPr>
            <a:r>
              <a:t>Having fun – men enjoy coming and invite others</a:t>
            </a:r>
          </a:p>
          <a:p>
            <a:pPr marL="286953" lvl="2" indent="-252663" defTabSz="822959">
              <a:spcBef>
                <a:spcPts val="900"/>
              </a:spcBef>
              <a:buBlip>
                <a:blip r:embed="rId2"/>
              </a:buBlip>
              <a:defRPr sz="2520"/>
            </a:pPr>
            <a:r>
              <a:t>Pastor has endorsed and invited men to attend</a:t>
            </a:r>
          </a:p>
          <a:p>
            <a:pPr marL="286953" lvl="2" indent="-252663" defTabSz="822959">
              <a:spcBef>
                <a:spcPts val="900"/>
              </a:spcBef>
              <a:buBlip>
                <a:blip r:embed="rId2"/>
              </a:buBlip>
              <a:defRPr sz="2520"/>
            </a:pPr>
            <a:r>
              <a:t>Engaged leadership and consistent communication</a:t>
            </a:r>
          </a:p>
          <a:p>
            <a:pPr marL="286953" lvl="2" indent="-252663" defTabSz="822959">
              <a:spcBef>
                <a:spcPts val="900"/>
              </a:spcBef>
              <a:buBlip>
                <a:blip r:embed="rId2"/>
              </a:buBlip>
              <a:defRPr sz="2520"/>
            </a:pPr>
            <a:r>
              <a:t>Cor is being adopted and adapted by the culture of the parish</a:t>
            </a:r>
          </a:p>
        </p:txBody>
      </p:sp>
    </p:spTree>
    <p:extLst>
      <p:ext uri="{BB962C8B-B14F-4D97-AF65-F5344CB8AC3E}">
        <p14:creationId xmlns:p14="http://schemas.microsoft.com/office/powerpoint/2010/main" val="154970393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asurable Success">
            <a:extLst>
              <a:ext uri="{FF2B5EF4-FFF2-40B4-BE49-F238E27FC236}">
                <a16:creationId xmlns:a16="http://schemas.microsoft.com/office/drawing/2014/main" id="{0EE6FA1B-FAC4-57C7-0F03-5959B5B22607}"/>
              </a:ext>
            </a:extLst>
          </p:cNvPr>
          <p:cNvSpPr txBox="1">
            <a:spLocks noGrp="1"/>
          </p:cNvSpPr>
          <p:nvPr/>
        </p:nvSpPr>
        <p:spPr>
          <a:xfrm>
            <a:off x="544089" y="606915"/>
            <a:ext cx="1105127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lIns="45719" tIns="45720" rIns="45719" bIns="45720" anchor="t">
            <a:normAutofit fontScale="92500"/>
          </a:bodyPr>
          <a:lstStyle>
            <a:lvl1pPr marL="0" marR="0" indent="0" algn="ctr" defTabSz="914400" rtl="0" latinLnBrk="0">
              <a:lnSpc>
                <a:spcPct val="90000"/>
              </a:lnSpc>
              <a:spcBef>
                <a:spcPts val="0"/>
              </a:spcBef>
              <a:spcAft>
                <a:spcPts val="0"/>
              </a:spcAft>
              <a:buClrTx/>
              <a:buSzTx/>
              <a:buFontTx/>
              <a:buNone/>
              <a:tabLst/>
              <a:defRPr sz="4400" b="0" i="0" u="none" strike="noStrike" cap="none" spc="0" baseline="0">
                <a:solidFill>
                  <a:srgbClr val="FFFFFF"/>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rgbClr val="DBEFF9"/>
                </a:solidFill>
                <a:uFillTx/>
                <a:latin typeface="Century Gothic"/>
                <a:ea typeface="Century Gothic"/>
                <a:cs typeface="Century Gothic"/>
                <a:sym typeface="Century Gothic"/>
              </a:defRPr>
            </a:lvl9pPr>
          </a:lstStyle>
          <a:p>
            <a:r>
              <a:rPr lang="en-US" b="1"/>
              <a:t>Texas State Council </a:t>
            </a:r>
            <a:br>
              <a:rPr lang="en-US" b="1"/>
            </a:br>
            <a:r>
              <a:rPr lang="en-US" b="1"/>
              <a:t>Evangelization and Faith Formation Team</a:t>
            </a:r>
            <a:endParaRPr lang="en-US"/>
          </a:p>
          <a:p>
            <a:endParaRPr lang="en-US"/>
          </a:p>
        </p:txBody>
      </p:sp>
      <p:sp>
        <p:nvSpPr>
          <p:cNvPr id="4" name="Simply creating the space for men to encounter Christ…">
            <a:extLst>
              <a:ext uri="{FF2B5EF4-FFF2-40B4-BE49-F238E27FC236}">
                <a16:creationId xmlns:a16="http://schemas.microsoft.com/office/drawing/2014/main" id="{9A085799-B90E-EF75-867F-C3CBC05A5A46}"/>
              </a:ext>
            </a:extLst>
          </p:cNvPr>
          <p:cNvSpPr txBox="1">
            <a:spLocks noGrp="1"/>
          </p:cNvSpPr>
          <p:nvPr/>
        </p:nvSpPr>
        <p:spPr>
          <a:xfrm>
            <a:off x="691199" y="2306473"/>
            <a:ext cx="11070374" cy="2694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lc="http://schemas.openxmlformats.org/drawingml/2006/lockedCanvas" xmlns="" val="1"/>
            </a:ext>
          </a:extLst>
        </p:spPr>
        <p:txBody>
          <a:bodyPr lIns="45719" tIns="45720" rIns="45719" bIns="45720" anchor="t">
            <a:normAutofit/>
          </a:bodyPr>
          <a:lstStyle>
            <a:lvl1pPr marL="280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1pPr>
            <a:lvl2pPr marL="661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2pPr>
            <a:lvl3pPr marL="1042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3pPr>
            <a:lvl4pPr marL="1423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4pPr>
            <a:lvl5pPr marL="1804736" marR="0" indent="-280736" algn="l" defTabSz="914400" rtl="0" latinLnBrk="0">
              <a:lnSpc>
                <a:spcPct val="90000"/>
              </a:lnSpc>
              <a:spcBef>
                <a:spcPts val="1000"/>
              </a:spcBef>
              <a:spcAft>
                <a:spcPts val="0"/>
              </a:spcAft>
              <a:buClrTx/>
              <a:buSzPct val="60000"/>
              <a:buFontTx/>
              <a:buBlip>
                <a:blip r:embed="rId2"/>
              </a:buBlip>
              <a:tabLst/>
              <a:defRPr sz="2800" b="0" i="0" u="none" strike="noStrike" cap="none" spc="0" baseline="0">
                <a:solidFill>
                  <a:srgbClr val="FFFFFF"/>
                </a:solidFill>
                <a:uFillTx/>
                <a:latin typeface="Century Gothic"/>
                <a:ea typeface="Century Gothic"/>
                <a:cs typeface="Century Gothic"/>
                <a:sym typeface="Century Gothic"/>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Century Gothic"/>
                <a:ea typeface="Century Gothic"/>
                <a:cs typeface="Century Gothic"/>
                <a:sym typeface="Century Gothic"/>
              </a:defRPr>
            </a:lvl9pPr>
          </a:lstStyle>
          <a:p>
            <a:pPr marL="286385" lvl="2" indent="-252095" defTabSz="822959">
              <a:spcBef>
                <a:spcPts val="900"/>
              </a:spcBef>
              <a:defRPr sz="2520"/>
            </a:pPr>
            <a:r>
              <a:rPr lang="en-US" sz="2500"/>
              <a:t>Gregory Brown: Director</a:t>
            </a:r>
            <a:endParaRPr lang="en-US"/>
          </a:p>
          <a:p>
            <a:pPr marL="286385" lvl="2" indent="-252095" defTabSz="822959">
              <a:spcBef>
                <a:spcPts val="900"/>
              </a:spcBef>
              <a:defRPr sz="2520"/>
            </a:pPr>
            <a:r>
              <a:rPr lang="en-US" sz="2500"/>
              <a:t>John Danley (Amarillo, El Paso, Lubbock, San Angelo)</a:t>
            </a:r>
            <a:endParaRPr sz="2500"/>
          </a:p>
          <a:p>
            <a:pPr marL="286385" lvl="2" indent="-252095" defTabSz="822959">
              <a:spcBef>
                <a:spcPts val="900"/>
              </a:spcBef>
              <a:defRPr sz="2520"/>
            </a:pPr>
            <a:r>
              <a:rPr lang="en-US" sz="2500"/>
              <a:t>John Plote (Beaumont, Dallas, Fort Worth, Tyler)</a:t>
            </a:r>
            <a:endParaRPr sz="2500"/>
          </a:p>
          <a:p>
            <a:pPr marL="286385" lvl="2" indent="-252095" defTabSz="822959">
              <a:spcBef>
                <a:spcPts val="900"/>
              </a:spcBef>
              <a:defRPr sz="2520"/>
            </a:pPr>
            <a:r>
              <a:rPr lang="en-US" sz="2500"/>
              <a:t>Jose Ramos (Brownsville, Corpus Christi, Laredo, San Antonio)</a:t>
            </a:r>
          </a:p>
          <a:p>
            <a:pPr marL="286385" lvl="2" indent="-252095" defTabSz="822959">
              <a:spcBef>
                <a:spcPts val="900"/>
              </a:spcBef>
              <a:defRPr sz="2520"/>
            </a:pPr>
            <a:r>
              <a:rPr lang="en-US" sz="2500"/>
              <a:t>Will Britten (Austin, Houston-Galveston, Victoria)</a:t>
            </a:r>
          </a:p>
          <a:p>
            <a:pPr marL="286385" lvl="2" indent="-252095" defTabSz="822959">
              <a:spcBef>
                <a:spcPts val="900"/>
              </a:spcBef>
              <a:defRPr sz="2520"/>
            </a:pPr>
            <a:endParaRPr lang="en-US" sz="2500"/>
          </a:p>
        </p:txBody>
      </p:sp>
    </p:spTree>
    <p:extLst>
      <p:ext uri="{BB962C8B-B14F-4D97-AF65-F5344CB8AC3E}">
        <p14:creationId xmlns:p14="http://schemas.microsoft.com/office/powerpoint/2010/main" val="1247504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B1DE-DC16-8E5F-E793-49CC56B9963C}"/>
              </a:ext>
            </a:extLst>
          </p:cNvPr>
          <p:cNvSpPr>
            <a:spLocks noGrp="1"/>
          </p:cNvSpPr>
          <p:nvPr>
            <p:ph type="title"/>
          </p:nvPr>
        </p:nvSpPr>
        <p:spPr>
          <a:xfrm>
            <a:off x="481149" y="487045"/>
            <a:ext cx="10515600" cy="829659"/>
          </a:xfrm>
        </p:spPr>
        <p:txBody>
          <a:bodyPr lIns="91440" tIns="45720" rIns="91440" bIns="45720" anchor="b"/>
          <a:lstStyle/>
          <a:p>
            <a:pPr algn="l"/>
            <a:r>
              <a:rPr lang="en-US">
                <a:latin typeface="Century Gothic"/>
              </a:rPr>
              <a:t>College Councils</a:t>
            </a:r>
            <a:endParaRPr lang="en-US"/>
          </a:p>
        </p:txBody>
      </p:sp>
      <p:sp>
        <p:nvSpPr>
          <p:cNvPr id="3" name="Subtitle 2">
            <a:extLst>
              <a:ext uri="{FF2B5EF4-FFF2-40B4-BE49-F238E27FC236}">
                <a16:creationId xmlns:a16="http://schemas.microsoft.com/office/drawing/2014/main" id="{A6A879E9-9996-2CDC-758E-8C5A51A8275D}"/>
              </a:ext>
            </a:extLst>
          </p:cNvPr>
          <p:cNvSpPr>
            <a:spLocks noGrp="1"/>
          </p:cNvSpPr>
          <p:nvPr>
            <p:ph type="body" sz="half" idx="4294967295"/>
          </p:nvPr>
        </p:nvSpPr>
        <p:spPr>
          <a:xfrm>
            <a:off x="592667" y="1465187"/>
            <a:ext cx="6073775" cy="3503613"/>
          </a:xfrm>
        </p:spPr>
        <p:txBody>
          <a:bodyPr lIns="91440" tIns="45720" rIns="91440" bIns="45720" anchor="t"/>
          <a:lstStyle/>
          <a:p>
            <a:pPr marL="0" indent="0">
              <a:buNone/>
            </a:pPr>
            <a:r>
              <a:rPr lang="en-US" sz="2400" b="1">
                <a:solidFill>
                  <a:schemeClr val="bg1"/>
                </a:solidFill>
                <a:latin typeface="Century Gothic"/>
                <a:cs typeface="Calibri"/>
              </a:rPr>
              <a:t>Josh Jones</a:t>
            </a:r>
          </a:p>
          <a:p>
            <a:pPr marL="0" indent="0" algn="l">
              <a:buNone/>
            </a:pPr>
            <a:r>
              <a:rPr lang="en-US" sz="2400">
                <a:solidFill>
                  <a:schemeClr val="bg1"/>
                </a:solidFill>
                <a:latin typeface="Century Gothic"/>
              </a:rPr>
              <a:t>Helps ensure effective college councils</a:t>
            </a:r>
          </a:p>
          <a:p>
            <a:pPr marL="0" indent="0" algn="l">
              <a:buNone/>
            </a:pPr>
            <a:r>
              <a:rPr lang="en-US" sz="2400">
                <a:solidFill>
                  <a:schemeClr val="bg1"/>
                </a:solidFill>
                <a:latin typeface="Century Gothic"/>
              </a:rPr>
              <a:t>Works to ensure continuity within councils to sustain summer breaks</a:t>
            </a:r>
            <a:endParaRPr lang="en-US">
              <a:solidFill>
                <a:schemeClr val="bg1"/>
              </a:solidFill>
              <a:cs typeface="Calibri"/>
            </a:endParaRPr>
          </a:p>
          <a:p>
            <a:pPr marL="0" indent="0" algn="l">
              <a:buNone/>
            </a:pPr>
            <a:r>
              <a:rPr lang="en-US" sz="2400">
                <a:solidFill>
                  <a:schemeClr val="bg1"/>
                </a:solidFill>
                <a:latin typeface="Century Gothic"/>
              </a:rPr>
              <a:t>Helps charter new college councils and reactivate dormant college councils</a:t>
            </a:r>
            <a:endParaRPr lang="en-US">
              <a:solidFill>
                <a:schemeClr val="bg1"/>
              </a:solidFill>
              <a:cs typeface="Calibri"/>
            </a:endParaRPr>
          </a:p>
          <a:p>
            <a:pPr marL="0" indent="0" algn="l">
              <a:buNone/>
            </a:pPr>
            <a:r>
              <a:rPr lang="en-US" sz="2400">
                <a:solidFill>
                  <a:schemeClr val="bg1"/>
                </a:solidFill>
                <a:latin typeface="Century Gothic"/>
              </a:rPr>
              <a:t>Helps arrange the annual College Council Conference in the spring</a:t>
            </a:r>
            <a:endParaRPr lang="en-US" sz="1200">
              <a:solidFill>
                <a:schemeClr val="bg1"/>
              </a:solidFill>
              <a:latin typeface="Times New Roman"/>
              <a:cs typeface="Times New Roman"/>
            </a:endParaRPr>
          </a:p>
          <a:p>
            <a:pPr marL="342900" indent="-342900" algn="l"/>
            <a:endParaRPr lang="en-US" sz="2400"/>
          </a:p>
          <a:p>
            <a:pPr marL="0" indent="0" algn="l">
              <a:buNone/>
            </a:pPr>
            <a:endParaRPr lang="en-US" sz="2400"/>
          </a:p>
        </p:txBody>
      </p:sp>
      <p:pic>
        <p:nvPicPr>
          <p:cNvPr id="6" name="Picture Placeholder 5" descr="A group of people posing for a photo&#10;&#10;Description automatically generated">
            <a:extLst>
              <a:ext uri="{FF2B5EF4-FFF2-40B4-BE49-F238E27FC236}">
                <a16:creationId xmlns:a16="http://schemas.microsoft.com/office/drawing/2014/main" id="{E60110FE-2D40-2F53-C98E-B2A1D74C662B}"/>
              </a:ext>
            </a:extLst>
          </p:cNvPr>
          <p:cNvPicPr>
            <a:picLocks noGrp="1" noChangeAspect="1"/>
          </p:cNvPicPr>
          <p:nvPr>
            <p:ph type="pic" idx="4294967295"/>
          </p:nvPr>
        </p:nvPicPr>
        <p:blipFill>
          <a:blip r:embed="rId2"/>
          <a:srcRect t="7619" b="7619"/>
          <a:stretch/>
        </p:blipFill>
        <p:spPr>
          <a:xfrm>
            <a:off x="7162951" y="1712913"/>
            <a:ext cx="4073525" cy="2674937"/>
          </a:xfrm>
        </p:spPr>
      </p:pic>
    </p:spTree>
    <p:extLst>
      <p:ext uri="{BB962C8B-B14F-4D97-AF65-F5344CB8AC3E}">
        <p14:creationId xmlns:p14="http://schemas.microsoft.com/office/powerpoint/2010/main" val="84638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8ED9-5784-8A26-7BC1-3017BC4A047E}"/>
              </a:ext>
            </a:extLst>
          </p:cNvPr>
          <p:cNvSpPr>
            <a:spLocks noGrp="1"/>
          </p:cNvSpPr>
          <p:nvPr>
            <p:ph type="title"/>
          </p:nvPr>
        </p:nvSpPr>
        <p:spPr>
          <a:xfrm>
            <a:off x="481149" y="487045"/>
            <a:ext cx="11218984" cy="1325563"/>
          </a:xfrm>
        </p:spPr>
        <p:txBody>
          <a:bodyPr/>
          <a:lstStyle/>
          <a:p>
            <a:pPr algn="ctr"/>
            <a:r>
              <a:rPr lang="en-US" dirty="0">
                <a:cs typeface="Calibri Light"/>
              </a:rPr>
              <a:t>Download Deck</a:t>
            </a:r>
            <a:endParaRPr lang="en-US"/>
          </a:p>
        </p:txBody>
      </p:sp>
      <p:pic>
        <p:nvPicPr>
          <p:cNvPr id="3" name="Picture 2" descr="A qr code on a white background&#10;&#10;Description automatically generated">
            <a:extLst>
              <a:ext uri="{FF2B5EF4-FFF2-40B4-BE49-F238E27FC236}">
                <a16:creationId xmlns:a16="http://schemas.microsoft.com/office/drawing/2014/main" id="{8421E120-9CA6-E56B-BD62-F4D17BB0F448}"/>
              </a:ext>
            </a:extLst>
          </p:cNvPr>
          <p:cNvPicPr>
            <a:picLocks noChangeAspect="1"/>
          </p:cNvPicPr>
          <p:nvPr/>
        </p:nvPicPr>
        <p:blipFill>
          <a:blip r:embed="rId2"/>
          <a:stretch>
            <a:fillRect/>
          </a:stretch>
        </p:blipFill>
        <p:spPr>
          <a:xfrm>
            <a:off x="4165600" y="1811215"/>
            <a:ext cx="4114800" cy="4114800"/>
          </a:xfrm>
          <a:prstGeom prst="rect">
            <a:avLst/>
          </a:prstGeom>
        </p:spPr>
      </p:pic>
    </p:spTree>
    <p:extLst>
      <p:ext uri="{BB962C8B-B14F-4D97-AF65-F5344CB8AC3E}">
        <p14:creationId xmlns:p14="http://schemas.microsoft.com/office/powerpoint/2010/main" val="108479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B1DE-DC16-8E5F-E793-49CC56B9963C}"/>
              </a:ext>
            </a:extLst>
          </p:cNvPr>
          <p:cNvSpPr>
            <a:spLocks noGrp="1"/>
          </p:cNvSpPr>
          <p:nvPr>
            <p:ph type="title"/>
          </p:nvPr>
        </p:nvSpPr>
        <p:spPr>
          <a:xfrm>
            <a:off x="481149" y="487045"/>
            <a:ext cx="10515600" cy="829659"/>
          </a:xfrm>
        </p:spPr>
        <p:txBody>
          <a:bodyPr lIns="91440" tIns="45720" rIns="91440" bIns="45720" anchor="b"/>
          <a:lstStyle/>
          <a:p>
            <a:pPr algn="l"/>
            <a:r>
              <a:rPr lang="en-US">
                <a:latin typeface="Century Gothic"/>
              </a:rPr>
              <a:t>Incentives and Methods</a:t>
            </a:r>
            <a:endParaRPr lang="en-US"/>
          </a:p>
        </p:txBody>
      </p:sp>
      <p:sp>
        <p:nvSpPr>
          <p:cNvPr id="3" name="Subtitle 2">
            <a:extLst>
              <a:ext uri="{FF2B5EF4-FFF2-40B4-BE49-F238E27FC236}">
                <a16:creationId xmlns:a16="http://schemas.microsoft.com/office/drawing/2014/main" id="{A6A879E9-9996-2CDC-758E-8C5A51A8275D}"/>
              </a:ext>
            </a:extLst>
          </p:cNvPr>
          <p:cNvSpPr>
            <a:spLocks noGrp="1"/>
          </p:cNvSpPr>
          <p:nvPr>
            <p:ph type="body" sz="half" idx="4294967295"/>
          </p:nvPr>
        </p:nvSpPr>
        <p:spPr>
          <a:xfrm>
            <a:off x="616857" y="1380520"/>
            <a:ext cx="6097965" cy="3322108"/>
          </a:xfrm>
        </p:spPr>
        <p:txBody>
          <a:bodyPr lIns="91440" tIns="45720" rIns="91440" bIns="45720" anchor="t"/>
          <a:lstStyle/>
          <a:p>
            <a:pPr marL="0" indent="0" algn="l">
              <a:buNone/>
            </a:pPr>
            <a:r>
              <a:rPr lang="en-US" sz="2400">
                <a:solidFill>
                  <a:schemeClr val="bg1"/>
                </a:solidFill>
                <a:latin typeface="Century Gothic"/>
              </a:rPr>
              <a:t>Regular incentives for membership growth for proposers, DDs and Dio Ds</a:t>
            </a:r>
            <a:endParaRPr lang="en-US">
              <a:solidFill>
                <a:schemeClr val="bg1"/>
              </a:solidFill>
              <a:cs typeface="Calibri"/>
            </a:endParaRPr>
          </a:p>
          <a:p>
            <a:pPr marL="0" indent="0" algn="l">
              <a:buNone/>
            </a:pPr>
            <a:r>
              <a:rPr lang="en-US" sz="2400">
                <a:solidFill>
                  <a:schemeClr val="bg1"/>
                </a:solidFill>
                <a:latin typeface="Century Gothic"/>
              </a:rPr>
              <a:t>Wives recruiting incentives</a:t>
            </a:r>
          </a:p>
          <a:p>
            <a:pPr marL="0" indent="0" algn="l">
              <a:buNone/>
            </a:pPr>
            <a:r>
              <a:rPr lang="en-US" sz="2400">
                <a:solidFill>
                  <a:schemeClr val="bg1"/>
                </a:solidFill>
                <a:latin typeface="Century Gothic"/>
              </a:rPr>
              <a:t>Travel Incentives over the year</a:t>
            </a:r>
            <a:endParaRPr lang="en-US">
              <a:solidFill>
                <a:schemeClr val="bg1"/>
              </a:solidFill>
              <a:cs typeface="Calibri"/>
            </a:endParaRPr>
          </a:p>
          <a:p>
            <a:pPr marL="0" indent="0" algn="l">
              <a:buNone/>
            </a:pPr>
            <a:r>
              <a:rPr lang="en-US" sz="2400">
                <a:solidFill>
                  <a:schemeClr val="bg1"/>
                </a:solidFill>
                <a:latin typeface="Century Gothic"/>
                <a:cs typeface="Times New Roman"/>
              </a:rPr>
              <a:t>New and Reactivated Council Incentives of $250 for council and $100 for Knight</a:t>
            </a:r>
          </a:p>
          <a:p>
            <a:pPr marL="0" indent="0" algn="l">
              <a:buNone/>
            </a:pPr>
            <a:endParaRPr lang="en-US" sz="2400">
              <a:cs typeface="Times New Roman"/>
            </a:endParaRPr>
          </a:p>
          <a:p>
            <a:pPr marL="342900" indent="-342900" algn="l"/>
            <a:endParaRPr lang="en-US" sz="2400"/>
          </a:p>
          <a:p>
            <a:pPr marL="0" indent="0" algn="l">
              <a:buNone/>
            </a:pPr>
            <a:endParaRPr lang="en-US" sz="2400"/>
          </a:p>
        </p:txBody>
      </p:sp>
      <p:pic>
        <p:nvPicPr>
          <p:cNvPr id="7" name="Picture Placeholder 6" descr="A person and person holding children&#10;&#10;Description automatically generated">
            <a:extLst>
              <a:ext uri="{FF2B5EF4-FFF2-40B4-BE49-F238E27FC236}">
                <a16:creationId xmlns:a16="http://schemas.microsoft.com/office/drawing/2014/main" id="{19A2EDE3-9C74-9921-A6F6-4ECBDDF70D0A}"/>
              </a:ext>
            </a:extLst>
          </p:cNvPr>
          <p:cNvPicPr>
            <a:picLocks noGrp="1" noChangeAspect="1"/>
          </p:cNvPicPr>
          <p:nvPr>
            <p:ph type="pic" idx="4294967295"/>
          </p:nvPr>
        </p:nvPicPr>
        <p:blipFill rotWithShape="1">
          <a:blip r:embed="rId2"/>
          <a:srcRect l="1917" t="4798" r="-2236" b="3849"/>
          <a:stretch/>
        </p:blipFill>
        <p:spPr>
          <a:xfrm>
            <a:off x="7792508" y="1108377"/>
            <a:ext cx="3806825" cy="2936875"/>
          </a:xfrm>
        </p:spPr>
      </p:pic>
      <p:sp>
        <p:nvSpPr>
          <p:cNvPr id="9" name="Subtitle 2">
            <a:extLst>
              <a:ext uri="{FF2B5EF4-FFF2-40B4-BE49-F238E27FC236}">
                <a16:creationId xmlns:a16="http://schemas.microsoft.com/office/drawing/2014/main" id="{FAD29EED-1A7F-C599-CFC3-721B44DF26E4}"/>
              </a:ext>
            </a:extLst>
          </p:cNvPr>
          <p:cNvSpPr txBox="1">
            <a:spLocks/>
          </p:cNvSpPr>
          <p:nvPr/>
        </p:nvSpPr>
        <p:spPr>
          <a:xfrm>
            <a:off x="2564571" y="4205515"/>
            <a:ext cx="6110512" cy="1278091"/>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l">
              <a:buNone/>
            </a:pPr>
            <a:r>
              <a:rPr lang="en-US" sz="2400">
                <a:latin typeface="Century Gothic"/>
              </a:rPr>
              <a:t>Communications via regular emails</a:t>
            </a:r>
            <a:endParaRPr lang="en-US"/>
          </a:p>
          <a:p>
            <a:pPr marL="0" indent="0" algn="l">
              <a:buNone/>
            </a:pPr>
            <a:r>
              <a:rPr lang="en-US" sz="2400">
                <a:latin typeface="Century Gothic"/>
              </a:rPr>
              <a:t>Monthly </a:t>
            </a:r>
            <a:r>
              <a:rPr lang="en-US" sz="2400">
                <a:latin typeface="Century Gothic"/>
                <a:cs typeface="Times New Roman"/>
              </a:rPr>
              <a:t>Webinars to encourage strong, healthy councils</a:t>
            </a:r>
            <a:endParaRPr lang="en-US" sz="2400">
              <a:cs typeface="Times New Roman"/>
            </a:endParaRPr>
          </a:p>
        </p:txBody>
      </p:sp>
    </p:spTree>
    <p:extLst>
      <p:ext uri="{BB962C8B-B14F-4D97-AF65-F5344CB8AC3E}">
        <p14:creationId xmlns:p14="http://schemas.microsoft.com/office/powerpoint/2010/main" val="108490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5B81-C522-4359-2A63-C326832E0EDF}"/>
              </a:ext>
            </a:extLst>
          </p:cNvPr>
          <p:cNvSpPr>
            <a:spLocks noGrp="1"/>
          </p:cNvSpPr>
          <p:nvPr>
            <p:ph type="title"/>
          </p:nvPr>
        </p:nvSpPr>
        <p:spPr/>
        <p:txBody>
          <a:bodyPr lIns="91440" tIns="45720" rIns="91440" bIns="45720" anchor="t"/>
          <a:lstStyle/>
          <a:p>
            <a:r>
              <a:rPr lang="en-US">
                <a:latin typeface="Century Gothic"/>
              </a:rPr>
              <a:t>Membership Committee 2024-2025</a:t>
            </a:r>
            <a:endParaRPr lang="en-US"/>
          </a:p>
        </p:txBody>
      </p:sp>
      <p:sp>
        <p:nvSpPr>
          <p:cNvPr id="3" name="Content Placeholder 2">
            <a:extLst>
              <a:ext uri="{FF2B5EF4-FFF2-40B4-BE49-F238E27FC236}">
                <a16:creationId xmlns:a16="http://schemas.microsoft.com/office/drawing/2014/main" id="{C525756D-B8DD-31DF-96AD-ACD9A9840CDE}"/>
              </a:ext>
            </a:extLst>
          </p:cNvPr>
          <p:cNvSpPr>
            <a:spLocks noGrp="1"/>
          </p:cNvSpPr>
          <p:nvPr>
            <p:ph idx="4294967295"/>
          </p:nvPr>
        </p:nvSpPr>
        <p:spPr>
          <a:xfrm>
            <a:off x="1176618" y="1525121"/>
            <a:ext cx="9820275" cy="4351338"/>
          </a:xfrm>
        </p:spPr>
        <p:txBody>
          <a:bodyPr lIns="91440" tIns="45720" rIns="91440" bIns="45720" anchor="t"/>
          <a:lstStyle/>
          <a:p>
            <a:pPr marL="0" indent="0">
              <a:buNone/>
            </a:pPr>
            <a:r>
              <a:rPr lang="en-US" sz="3200">
                <a:solidFill>
                  <a:schemeClr val="bg1"/>
                </a:solidFill>
                <a:latin typeface="Century Gothic"/>
              </a:rPr>
              <a:t>We should be encouraging all Catholic Men to follow in Christ's footsteps through the Knights</a:t>
            </a:r>
            <a:endParaRPr lang="en-US" sz="3200">
              <a:solidFill>
                <a:schemeClr val="bg1"/>
              </a:solidFill>
              <a:cs typeface="Calibri"/>
            </a:endParaRPr>
          </a:p>
          <a:p>
            <a:pPr marL="0" indent="0">
              <a:buNone/>
            </a:pPr>
            <a:r>
              <a:rPr lang="en-US" sz="3200">
                <a:solidFill>
                  <a:schemeClr val="bg1"/>
                </a:solidFill>
                <a:latin typeface="Century Gothic"/>
              </a:rPr>
              <a:t>We should be working to have dynamic and active councils in all Catholic churches in Texas</a:t>
            </a:r>
            <a:endParaRPr lang="en-US" sz="3200">
              <a:solidFill>
                <a:schemeClr val="bg1"/>
              </a:solidFill>
              <a:cs typeface="Calibri"/>
            </a:endParaRPr>
          </a:p>
          <a:p>
            <a:pPr marL="0" indent="0">
              <a:buNone/>
            </a:pPr>
            <a:r>
              <a:rPr lang="en-US" sz="3200">
                <a:solidFill>
                  <a:schemeClr val="bg1"/>
                </a:solidFill>
                <a:latin typeface="Century Gothic"/>
              </a:rPr>
              <a:t>Working together, we can have Texas' best year yet</a:t>
            </a:r>
            <a:endParaRPr lang="en-US" sz="3200">
              <a:solidFill>
                <a:schemeClr val="bg1"/>
              </a:solidFill>
              <a:cs typeface="Calibri"/>
            </a:endParaRPr>
          </a:p>
          <a:p>
            <a:endParaRPr lang="en-US"/>
          </a:p>
        </p:txBody>
      </p:sp>
    </p:spTree>
    <p:extLst>
      <p:ext uri="{BB962C8B-B14F-4D97-AF65-F5344CB8AC3E}">
        <p14:creationId xmlns:p14="http://schemas.microsoft.com/office/powerpoint/2010/main" val="134490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p:txBody>
          <a:bodyPr/>
          <a:lstStyle/>
          <a:p>
            <a:pPr algn="ctr"/>
            <a:r>
              <a:rPr lang="en-US">
                <a:latin typeface="Century Gothic"/>
                <a:cs typeface="Calibri Light" panose="020F0302020204030204"/>
              </a:rPr>
              <a:t>STAR COUNCIL</a:t>
            </a:r>
            <a:endParaRPr lang="en-US">
              <a:cs typeface="Calibri Light" panose="020F0302020204030204"/>
            </a:endParaRPr>
          </a:p>
        </p:txBody>
      </p:sp>
    </p:spTree>
    <p:extLst>
      <p:ext uri="{BB962C8B-B14F-4D97-AF65-F5344CB8AC3E}">
        <p14:creationId xmlns:p14="http://schemas.microsoft.com/office/powerpoint/2010/main" val="1112906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text on a black background&#10;&#10;Description automatically generated">
            <a:extLst>
              <a:ext uri="{FF2B5EF4-FFF2-40B4-BE49-F238E27FC236}">
                <a16:creationId xmlns:a16="http://schemas.microsoft.com/office/drawing/2014/main" id="{70A6CBE1-5E84-9DDA-1524-4C2522F54086}"/>
              </a:ext>
            </a:extLst>
          </p:cNvPr>
          <p:cNvPicPr>
            <a:picLocks noChangeAspect="1"/>
          </p:cNvPicPr>
          <p:nvPr/>
        </p:nvPicPr>
        <p:blipFill>
          <a:blip r:embed="rId2"/>
          <a:stretch>
            <a:fillRect/>
          </a:stretch>
        </p:blipFill>
        <p:spPr>
          <a:xfrm>
            <a:off x="1513207" y="473958"/>
            <a:ext cx="8793955" cy="5736567"/>
          </a:xfrm>
          <a:prstGeom prst="rect">
            <a:avLst/>
          </a:prstGeom>
        </p:spPr>
      </p:pic>
    </p:spTree>
    <p:extLst>
      <p:ext uri="{BB962C8B-B14F-4D97-AF65-F5344CB8AC3E}">
        <p14:creationId xmlns:p14="http://schemas.microsoft.com/office/powerpoint/2010/main" val="3484887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text on a black background&#10;&#10;Description automatically generated">
            <a:extLst>
              <a:ext uri="{FF2B5EF4-FFF2-40B4-BE49-F238E27FC236}">
                <a16:creationId xmlns:a16="http://schemas.microsoft.com/office/drawing/2014/main" id="{CAC07D96-FB75-BDA4-9CC5-7540EAED974A}"/>
              </a:ext>
            </a:extLst>
          </p:cNvPr>
          <p:cNvPicPr>
            <a:picLocks noChangeAspect="1"/>
          </p:cNvPicPr>
          <p:nvPr/>
        </p:nvPicPr>
        <p:blipFill>
          <a:blip r:embed="rId2"/>
          <a:stretch>
            <a:fillRect/>
          </a:stretch>
        </p:blipFill>
        <p:spPr>
          <a:xfrm>
            <a:off x="1343596" y="301925"/>
            <a:ext cx="8929712" cy="5923472"/>
          </a:xfrm>
          <a:prstGeom prst="rect">
            <a:avLst/>
          </a:prstGeom>
        </p:spPr>
      </p:pic>
    </p:spTree>
    <p:extLst>
      <p:ext uri="{BB962C8B-B14F-4D97-AF65-F5344CB8AC3E}">
        <p14:creationId xmlns:p14="http://schemas.microsoft.com/office/powerpoint/2010/main" val="635000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text on a black background&#10;&#10;Description automatically generated">
            <a:extLst>
              <a:ext uri="{FF2B5EF4-FFF2-40B4-BE49-F238E27FC236}">
                <a16:creationId xmlns:a16="http://schemas.microsoft.com/office/drawing/2014/main" id="{8BB2BDCB-0558-BE9B-F041-B4E8021EC855}"/>
              </a:ext>
            </a:extLst>
          </p:cNvPr>
          <p:cNvPicPr>
            <a:picLocks noChangeAspect="1"/>
          </p:cNvPicPr>
          <p:nvPr/>
        </p:nvPicPr>
        <p:blipFill>
          <a:blip r:embed="rId2"/>
          <a:stretch>
            <a:fillRect/>
          </a:stretch>
        </p:blipFill>
        <p:spPr>
          <a:xfrm>
            <a:off x="1162771" y="359433"/>
            <a:ext cx="9435138" cy="5334001"/>
          </a:xfrm>
          <a:prstGeom prst="rect">
            <a:avLst/>
          </a:prstGeom>
        </p:spPr>
      </p:pic>
    </p:spTree>
    <p:extLst>
      <p:ext uri="{BB962C8B-B14F-4D97-AF65-F5344CB8AC3E}">
        <p14:creationId xmlns:p14="http://schemas.microsoft.com/office/powerpoint/2010/main" val="178854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p:txBody>
          <a:bodyPr/>
          <a:lstStyle/>
          <a:p>
            <a:pPr algn="ctr"/>
            <a:r>
              <a:rPr lang="en-US">
                <a:latin typeface="Century Gothic"/>
                <a:cs typeface="Calibri Light" panose="020F0302020204030204"/>
              </a:rPr>
              <a:t>MEMBERSHIP</a:t>
            </a:r>
            <a:endParaRPr lang="en-US">
              <a:cs typeface="Calibri Light" panose="020F0302020204030204"/>
            </a:endParaRPr>
          </a:p>
        </p:txBody>
      </p:sp>
    </p:spTree>
    <p:extLst>
      <p:ext uri="{BB962C8B-B14F-4D97-AF65-F5344CB8AC3E}">
        <p14:creationId xmlns:p14="http://schemas.microsoft.com/office/powerpoint/2010/main" val="1724851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text on a black background&#10;&#10;Description automatically generated">
            <a:extLst>
              <a:ext uri="{FF2B5EF4-FFF2-40B4-BE49-F238E27FC236}">
                <a16:creationId xmlns:a16="http://schemas.microsoft.com/office/drawing/2014/main" id="{E91B64C4-707F-6AF8-C0CD-F893CFD9DEDB}"/>
              </a:ext>
            </a:extLst>
          </p:cNvPr>
          <p:cNvPicPr>
            <a:picLocks noChangeAspect="1"/>
          </p:cNvPicPr>
          <p:nvPr/>
        </p:nvPicPr>
        <p:blipFill>
          <a:blip r:embed="rId2"/>
          <a:stretch>
            <a:fillRect/>
          </a:stretch>
        </p:blipFill>
        <p:spPr>
          <a:xfrm>
            <a:off x="1144207" y="416943"/>
            <a:ext cx="9270983" cy="6038491"/>
          </a:xfrm>
          <a:prstGeom prst="rect">
            <a:avLst/>
          </a:prstGeom>
        </p:spPr>
      </p:pic>
    </p:spTree>
    <p:extLst>
      <p:ext uri="{BB962C8B-B14F-4D97-AF65-F5344CB8AC3E}">
        <p14:creationId xmlns:p14="http://schemas.microsoft.com/office/powerpoint/2010/main" val="3057246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text on a black background&#10;&#10;Description automatically generated">
            <a:extLst>
              <a:ext uri="{FF2B5EF4-FFF2-40B4-BE49-F238E27FC236}">
                <a16:creationId xmlns:a16="http://schemas.microsoft.com/office/drawing/2014/main" id="{B777DE15-D903-F71B-D19C-353C22289603}"/>
              </a:ext>
            </a:extLst>
          </p:cNvPr>
          <p:cNvPicPr>
            <a:picLocks noChangeAspect="1"/>
          </p:cNvPicPr>
          <p:nvPr/>
        </p:nvPicPr>
        <p:blipFill>
          <a:blip r:embed="rId2"/>
          <a:stretch>
            <a:fillRect/>
          </a:stretch>
        </p:blipFill>
        <p:spPr>
          <a:xfrm>
            <a:off x="1308340" y="388188"/>
            <a:ext cx="9560944" cy="6081623"/>
          </a:xfrm>
          <a:prstGeom prst="rect">
            <a:avLst/>
          </a:prstGeom>
        </p:spPr>
      </p:pic>
    </p:spTree>
    <p:extLst>
      <p:ext uri="{BB962C8B-B14F-4D97-AF65-F5344CB8AC3E}">
        <p14:creationId xmlns:p14="http://schemas.microsoft.com/office/powerpoint/2010/main" val="30550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notice&#10;&#10;Description automatically generated">
            <a:extLst>
              <a:ext uri="{FF2B5EF4-FFF2-40B4-BE49-F238E27FC236}">
                <a16:creationId xmlns:a16="http://schemas.microsoft.com/office/drawing/2014/main" id="{E0C76DA9-0889-C3E1-B3E6-4293526F7405}"/>
              </a:ext>
            </a:extLst>
          </p:cNvPr>
          <p:cNvPicPr>
            <a:picLocks noChangeAspect="1"/>
          </p:cNvPicPr>
          <p:nvPr/>
        </p:nvPicPr>
        <p:blipFill>
          <a:blip r:embed="rId2"/>
          <a:stretch>
            <a:fillRect/>
          </a:stretch>
        </p:blipFill>
        <p:spPr>
          <a:xfrm>
            <a:off x="1311197" y="402565"/>
            <a:ext cx="8980136" cy="5535284"/>
          </a:xfrm>
          <a:prstGeom prst="rect">
            <a:avLst/>
          </a:prstGeom>
        </p:spPr>
      </p:pic>
    </p:spTree>
    <p:extLst>
      <p:ext uri="{BB962C8B-B14F-4D97-AF65-F5344CB8AC3E}">
        <p14:creationId xmlns:p14="http://schemas.microsoft.com/office/powerpoint/2010/main" val="3817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text on a black background&#10;&#10;Description automatically generated">
            <a:extLst>
              <a:ext uri="{FF2B5EF4-FFF2-40B4-BE49-F238E27FC236}">
                <a16:creationId xmlns:a16="http://schemas.microsoft.com/office/drawing/2014/main" id="{9F01B977-1812-20DD-9C3E-E7BEBC2F55B2}"/>
              </a:ext>
            </a:extLst>
          </p:cNvPr>
          <p:cNvPicPr>
            <a:picLocks noChangeAspect="1"/>
          </p:cNvPicPr>
          <p:nvPr/>
        </p:nvPicPr>
        <p:blipFill>
          <a:blip r:embed="rId2"/>
          <a:stretch>
            <a:fillRect/>
          </a:stretch>
        </p:blipFill>
        <p:spPr>
          <a:xfrm>
            <a:off x="1279723" y="345055"/>
            <a:ext cx="9129348" cy="5722190"/>
          </a:xfrm>
          <a:prstGeom prst="rect">
            <a:avLst/>
          </a:prstGeom>
        </p:spPr>
      </p:pic>
    </p:spTree>
    <p:extLst>
      <p:ext uri="{BB962C8B-B14F-4D97-AF65-F5344CB8AC3E}">
        <p14:creationId xmlns:p14="http://schemas.microsoft.com/office/powerpoint/2010/main" val="1056315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text on a black background&#10;&#10;Description automatically generated">
            <a:extLst>
              <a:ext uri="{FF2B5EF4-FFF2-40B4-BE49-F238E27FC236}">
                <a16:creationId xmlns:a16="http://schemas.microsoft.com/office/drawing/2014/main" id="{0F6AD775-8737-E105-6DEE-CC75BCBBAD97}"/>
              </a:ext>
            </a:extLst>
          </p:cNvPr>
          <p:cNvPicPr>
            <a:picLocks noChangeAspect="1"/>
          </p:cNvPicPr>
          <p:nvPr/>
        </p:nvPicPr>
        <p:blipFill>
          <a:blip r:embed="rId2"/>
          <a:stretch>
            <a:fillRect/>
          </a:stretch>
        </p:blipFill>
        <p:spPr>
          <a:xfrm>
            <a:off x="1394279" y="474452"/>
            <a:ext cx="8813970" cy="5837208"/>
          </a:xfrm>
          <a:prstGeom prst="rect">
            <a:avLst/>
          </a:prstGeom>
        </p:spPr>
      </p:pic>
    </p:spTree>
    <p:extLst>
      <p:ext uri="{BB962C8B-B14F-4D97-AF65-F5344CB8AC3E}">
        <p14:creationId xmlns:p14="http://schemas.microsoft.com/office/powerpoint/2010/main" val="2631672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text on a black background&#10;&#10;Description automatically generated">
            <a:extLst>
              <a:ext uri="{FF2B5EF4-FFF2-40B4-BE49-F238E27FC236}">
                <a16:creationId xmlns:a16="http://schemas.microsoft.com/office/drawing/2014/main" id="{80227A6C-4DD5-10D9-3C37-77E0D95081A4}"/>
              </a:ext>
            </a:extLst>
          </p:cNvPr>
          <p:cNvPicPr>
            <a:picLocks noChangeAspect="1"/>
          </p:cNvPicPr>
          <p:nvPr/>
        </p:nvPicPr>
        <p:blipFill>
          <a:blip r:embed="rId2"/>
          <a:stretch>
            <a:fillRect/>
          </a:stretch>
        </p:blipFill>
        <p:spPr>
          <a:xfrm>
            <a:off x="1440493" y="419468"/>
            <a:ext cx="9321453" cy="5204871"/>
          </a:xfrm>
          <a:prstGeom prst="rect">
            <a:avLst/>
          </a:prstGeom>
        </p:spPr>
      </p:pic>
    </p:spTree>
    <p:extLst>
      <p:ext uri="{BB962C8B-B14F-4D97-AF65-F5344CB8AC3E}">
        <p14:creationId xmlns:p14="http://schemas.microsoft.com/office/powerpoint/2010/main" val="894452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9C49D-1070-368D-6D75-7B369013CCF1}"/>
              </a:ext>
            </a:extLst>
          </p:cNvPr>
          <p:cNvPicPr>
            <a:picLocks noChangeAspect="1"/>
          </p:cNvPicPr>
          <p:nvPr/>
        </p:nvPicPr>
        <p:blipFill>
          <a:blip r:embed="rId2"/>
          <a:stretch>
            <a:fillRect/>
          </a:stretch>
        </p:blipFill>
        <p:spPr>
          <a:xfrm>
            <a:off x="1509623" y="403277"/>
            <a:ext cx="9172755" cy="4383669"/>
          </a:xfrm>
          <a:prstGeom prst="rect">
            <a:avLst/>
          </a:prstGeom>
        </p:spPr>
      </p:pic>
    </p:spTree>
    <p:extLst>
      <p:ext uri="{BB962C8B-B14F-4D97-AF65-F5344CB8AC3E}">
        <p14:creationId xmlns:p14="http://schemas.microsoft.com/office/powerpoint/2010/main" val="2176256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report&#10;&#10;Description automatically generated">
            <a:extLst>
              <a:ext uri="{FF2B5EF4-FFF2-40B4-BE49-F238E27FC236}">
                <a16:creationId xmlns:a16="http://schemas.microsoft.com/office/drawing/2014/main" id="{B3BA4B3D-4DB1-3CA6-B0F5-ED1BBDB664E0}"/>
              </a:ext>
            </a:extLst>
          </p:cNvPr>
          <p:cNvPicPr>
            <a:picLocks noChangeAspect="1"/>
          </p:cNvPicPr>
          <p:nvPr/>
        </p:nvPicPr>
        <p:blipFill>
          <a:blip r:embed="rId2"/>
          <a:stretch>
            <a:fillRect/>
          </a:stretch>
        </p:blipFill>
        <p:spPr>
          <a:xfrm>
            <a:off x="2183882" y="230038"/>
            <a:ext cx="8169293" cy="6009736"/>
          </a:xfrm>
          <a:prstGeom prst="rect">
            <a:avLst/>
          </a:prstGeom>
        </p:spPr>
      </p:pic>
    </p:spTree>
    <p:extLst>
      <p:ext uri="{BB962C8B-B14F-4D97-AF65-F5344CB8AC3E}">
        <p14:creationId xmlns:p14="http://schemas.microsoft.com/office/powerpoint/2010/main" val="2323856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8313D37C-84E2-8321-ADDE-AF07B64DDDFD}"/>
              </a:ext>
            </a:extLst>
          </p:cNvPr>
          <p:cNvPicPr>
            <a:picLocks noChangeAspect="1"/>
          </p:cNvPicPr>
          <p:nvPr/>
        </p:nvPicPr>
        <p:blipFill>
          <a:blip r:embed="rId2"/>
          <a:stretch>
            <a:fillRect/>
          </a:stretch>
        </p:blipFill>
        <p:spPr>
          <a:xfrm>
            <a:off x="2596184" y="301924"/>
            <a:ext cx="7675367" cy="5937850"/>
          </a:xfrm>
          <a:prstGeom prst="rect">
            <a:avLst/>
          </a:prstGeom>
        </p:spPr>
      </p:pic>
    </p:spTree>
    <p:extLst>
      <p:ext uri="{BB962C8B-B14F-4D97-AF65-F5344CB8AC3E}">
        <p14:creationId xmlns:p14="http://schemas.microsoft.com/office/powerpoint/2010/main" val="659064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507276B7-D3DD-BA9A-A0C1-587A16B561D7}"/>
              </a:ext>
            </a:extLst>
          </p:cNvPr>
          <p:cNvPicPr>
            <a:picLocks noChangeAspect="1"/>
          </p:cNvPicPr>
          <p:nvPr/>
        </p:nvPicPr>
        <p:blipFill>
          <a:blip r:embed="rId2"/>
          <a:stretch>
            <a:fillRect/>
          </a:stretch>
        </p:blipFill>
        <p:spPr>
          <a:xfrm>
            <a:off x="2058384" y="330680"/>
            <a:ext cx="8664701" cy="6182265"/>
          </a:xfrm>
          <a:prstGeom prst="rect">
            <a:avLst/>
          </a:prstGeom>
        </p:spPr>
      </p:pic>
    </p:spTree>
    <p:extLst>
      <p:ext uri="{BB962C8B-B14F-4D97-AF65-F5344CB8AC3E}">
        <p14:creationId xmlns:p14="http://schemas.microsoft.com/office/powerpoint/2010/main" val="1468248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5B81-C522-4359-2A63-C326832E0EDF}"/>
              </a:ext>
            </a:extLst>
          </p:cNvPr>
          <p:cNvSpPr>
            <a:spLocks noGrp="1"/>
          </p:cNvSpPr>
          <p:nvPr>
            <p:ph type="title"/>
          </p:nvPr>
        </p:nvSpPr>
        <p:spPr/>
        <p:txBody>
          <a:bodyPr lIns="91440" tIns="45720" rIns="91440" bIns="45720" anchor="t"/>
          <a:lstStyle/>
          <a:p>
            <a:pPr algn="ctr"/>
            <a:r>
              <a:rPr lang="en-US">
                <a:latin typeface="Century Gothic"/>
              </a:rPr>
              <a:t>Credo</a:t>
            </a:r>
            <a:endParaRPr lang="en-US">
              <a:cs typeface="Calibri Light" panose="020F0302020204030204"/>
            </a:endParaRPr>
          </a:p>
        </p:txBody>
      </p:sp>
      <p:sp>
        <p:nvSpPr>
          <p:cNvPr id="3" name="Content Placeholder 2">
            <a:extLst>
              <a:ext uri="{FF2B5EF4-FFF2-40B4-BE49-F238E27FC236}">
                <a16:creationId xmlns:a16="http://schemas.microsoft.com/office/drawing/2014/main" id="{C525756D-B8DD-31DF-96AD-ACD9A9840CDE}"/>
              </a:ext>
            </a:extLst>
          </p:cNvPr>
          <p:cNvSpPr>
            <a:spLocks noGrp="1"/>
          </p:cNvSpPr>
          <p:nvPr>
            <p:ph idx="4294967295"/>
          </p:nvPr>
        </p:nvSpPr>
        <p:spPr>
          <a:xfrm>
            <a:off x="1971524" y="1269698"/>
            <a:ext cx="7981950" cy="4870450"/>
          </a:xfrm>
        </p:spPr>
        <p:txBody>
          <a:bodyPr lIns="91440" tIns="45720" rIns="91440" bIns="45720" anchor="t"/>
          <a:lstStyle/>
          <a:p>
            <a:pPr marL="0" indent="0">
              <a:buNone/>
            </a:pPr>
            <a:r>
              <a:rPr lang="en-US" sz="3600">
                <a:solidFill>
                  <a:schemeClr val="bg1"/>
                </a:solidFill>
                <a:latin typeface="Century Gothic"/>
              </a:rPr>
              <a:t>I believe the Knights of Columbus provides Catholic men in today’s world the best opportunity of following in the footsteps of Christ.</a:t>
            </a:r>
            <a:endParaRPr lang="en-US">
              <a:solidFill>
                <a:schemeClr val="bg1"/>
              </a:solidFill>
              <a:cs typeface="Calibri"/>
            </a:endParaRPr>
          </a:p>
          <a:p>
            <a:pPr marL="0" indent="0">
              <a:buNone/>
            </a:pPr>
            <a:endParaRPr lang="en-US">
              <a:solidFill>
                <a:schemeClr val="bg1"/>
              </a:solidFill>
              <a:cs typeface="Calibri"/>
            </a:endParaRPr>
          </a:p>
          <a:p>
            <a:pPr marL="0" indent="0">
              <a:buNone/>
            </a:pPr>
            <a:r>
              <a:rPr lang="en-US" sz="3600">
                <a:solidFill>
                  <a:schemeClr val="bg1"/>
                </a:solidFill>
                <a:latin typeface="Century Gothic"/>
              </a:rPr>
              <a:t>I thus want to do all within my power to grow the Order and foster healthy, vibrant councils in every parish.</a:t>
            </a:r>
            <a:endParaRPr lang="en-US" sz="3600">
              <a:solidFill>
                <a:schemeClr val="bg1"/>
              </a:solidFill>
            </a:endParaRPr>
          </a:p>
          <a:p>
            <a:endParaRPr lang="en-US"/>
          </a:p>
        </p:txBody>
      </p:sp>
    </p:spTree>
    <p:extLst>
      <p:ext uri="{BB962C8B-B14F-4D97-AF65-F5344CB8AC3E}">
        <p14:creationId xmlns:p14="http://schemas.microsoft.com/office/powerpoint/2010/main" val="100685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able with numbers and text&#10;&#10;Description automatically generated">
            <a:extLst>
              <a:ext uri="{FF2B5EF4-FFF2-40B4-BE49-F238E27FC236}">
                <a16:creationId xmlns:a16="http://schemas.microsoft.com/office/drawing/2014/main" id="{FB55CD25-6DDD-F234-FE42-D5AFB66138DC}"/>
              </a:ext>
            </a:extLst>
          </p:cNvPr>
          <p:cNvPicPr>
            <a:picLocks noChangeAspect="1"/>
          </p:cNvPicPr>
          <p:nvPr/>
        </p:nvPicPr>
        <p:blipFill>
          <a:blip r:embed="rId2"/>
          <a:stretch>
            <a:fillRect/>
          </a:stretch>
        </p:blipFill>
        <p:spPr>
          <a:xfrm>
            <a:off x="2723461" y="1711889"/>
            <a:ext cx="6755518" cy="4425864"/>
          </a:xfrm>
          <a:prstGeom prst="rect">
            <a:avLst/>
          </a:prstGeom>
        </p:spPr>
      </p:pic>
      <p:sp>
        <p:nvSpPr>
          <p:cNvPr id="5" name="TextBox 4">
            <a:extLst>
              <a:ext uri="{FF2B5EF4-FFF2-40B4-BE49-F238E27FC236}">
                <a16:creationId xmlns:a16="http://schemas.microsoft.com/office/drawing/2014/main" id="{D94CEC65-ED6D-9257-11A6-4E495C4AF055}"/>
              </a:ext>
            </a:extLst>
          </p:cNvPr>
          <p:cNvSpPr txBox="1"/>
          <p:nvPr/>
        </p:nvSpPr>
        <p:spPr>
          <a:xfrm>
            <a:off x="3044161" y="595600"/>
            <a:ext cx="610435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Century Gothic"/>
                <a:cs typeface="Calibri"/>
              </a:rPr>
              <a:t>Star Council Award</a:t>
            </a:r>
            <a:endParaRPr lang="en-US" sz="4400" b="1" dirty="0">
              <a:solidFill>
                <a:schemeClr val="bg1"/>
              </a:solidFill>
              <a:latin typeface="Century Gothic"/>
            </a:endParaRPr>
          </a:p>
        </p:txBody>
      </p:sp>
    </p:spTree>
    <p:extLst>
      <p:ext uri="{BB962C8B-B14F-4D97-AF65-F5344CB8AC3E}">
        <p14:creationId xmlns:p14="http://schemas.microsoft.com/office/powerpoint/2010/main" val="3600320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card with white text&#10;&#10;Description automatically generated">
            <a:extLst>
              <a:ext uri="{FF2B5EF4-FFF2-40B4-BE49-F238E27FC236}">
                <a16:creationId xmlns:a16="http://schemas.microsoft.com/office/drawing/2014/main" id="{150E0AA0-C62E-903D-BE1D-DC541254E7D5}"/>
              </a:ext>
            </a:extLst>
          </p:cNvPr>
          <p:cNvPicPr>
            <a:picLocks noChangeAspect="1"/>
          </p:cNvPicPr>
          <p:nvPr/>
        </p:nvPicPr>
        <p:blipFill>
          <a:blip r:embed="rId2"/>
          <a:stretch>
            <a:fillRect/>
          </a:stretch>
        </p:blipFill>
        <p:spPr>
          <a:xfrm>
            <a:off x="1649260" y="324182"/>
            <a:ext cx="9311014" cy="4873524"/>
          </a:xfrm>
          <a:prstGeom prst="rect">
            <a:avLst/>
          </a:prstGeom>
        </p:spPr>
      </p:pic>
    </p:spTree>
    <p:extLst>
      <p:ext uri="{BB962C8B-B14F-4D97-AF65-F5344CB8AC3E}">
        <p14:creationId xmlns:p14="http://schemas.microsoft.com/office/powerpoint/2010/main" val="2145633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p:txBody>
          <a:bodyPr/>
          <a:lstStyle/>
          <a:p>
            <a:pPr algn="ctr"/>
            <a:r>
              <a:rPr lang="en-US">
                <a:latin typeface="Century Gothic"/>
                <a:cs typeface="Calibri Light" panose="020F0302020204030204"/>
              </a:rPr>
              <a:t>CHARITY</a:t>
            </a:r>
            <a:endParaRPr lang="en-US">
              <a:cs typeface="Calibri Light" panose="020F0302020204030204"/>
            </a:endParaRPr>
          </a:p>
        </p:txBody>
      </p:sp>
    </p:spTree>
    <p:extLst>
      <p:ext uri="{BB962C8B-B14F-4D97-AF65-F5344CB8AC3E}">
        <p14:creationId xmlns:p14="http://schemas.microsoft.com/office/powerpoint/2010/main" val="916511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p:txBody>
          <a:bodyPr>
            <a:normAutofit fontScale="90000"/>
          </a:bodyPr>
          <a:lstStyle/>
          <a:p>
            <a:r>
              <a:rPr lang="en-US" sz="4600" b="0">
                <a:solidFill>
                  <a:srgbClr val="E8E8E8"/>
                </a:solidFill>
                <a:latin typeface="Century Gothic"/>
                <a:ea typeface="+mj-lt"/>
                <a:cs typeface="+mj-lt"/>
              </a:rPr>
              <a:t>Texas State Council Charities</a:t>
            </a:r>
            <a:br>
              <a:rPr lang="en-US" sz="4600" b="0">
                <a:latin typeface="Century Gothic"/>
                <a:ea typeface="+mj-lt"/>
                <a:cs typeface="+mj-lt"/>
              </a:rPr>
            </a:br>
            <a:r>
              <a:rPr lang="en-US" sz="4600" b="0">
                <a:solidFill>
                  <a:srgbClr val="E8E8E8"/>
                </a:solidFill>
                <a:ea typeface="+mj-lt"/>
                <a:cs typeface="+mj-lt"/>
              </a:rPr>
              <a:t> </a:t>
            </a:r>
            <a:endParaRPr lang="en-US">
              <a:ea typeface="Calibri Light" panose="020F0302020204030204"/>
              <a:cs typeface="Calibri Light" panose="020F0302020204030204"/>
            </a:endParaRPr>
          </a:p>
        </p:txBody>
      </p:sp>
      <p:pic>
        <p:nvPicPr>
          <p:cNvPr id="6" name="Picture 5" descr="A white background with yellow and blue text&#10;&#10;Description automatically generated">
            <a:extLst>
              <a:ext uri="{FF2B5EF4-FFF2-40B4-BE49-F238E27FC236}">
                <a16:creationId xmlns:a16="http://schemas.microsoft.com/office/drawing/2014/main" id="{1D5CB838-9404-ED05-4791-21F451C6902A}"/>
              </a:ext>
            </a:extLst>
          </p:cNvPr>
          <p:cNvPicPr>
            <a:picLocks noChangeAspect="1"/>
          </p:cNvPicPr>
          <p:nvPr/>
        </p:nvPicPr>
        <p:blipFill>
          <a:blip r:embed="rId2"/>
          <a:stretch>
            <a:fillRect/>
          </a:stretch>
        </p:blipFill>
        <p:spPr>
          <a:xfrm>
            <a:off x="626294" y="1373561"/>
            <a:ext cx="4491167" cy="3317790"/>
          </a:xfrm>
          <a:prstGeom prst="rect">
            <a:avLst/>
          </a:prstGeom>
        </p:spPr>
      </p:pic>
      <p:sp>
        <p:nvSpPr>
          <p:cNvPr id="7" name="TextBox 6">
            <a:extLst>
              <a:ext uri="{FF2B5EF4-FFF2-40B4-BE49-F238E27FC236}">
                <a16:creationId xmlns:a16="http://schemas.microsoft.com/office/drawing/2014/main" id="{5349DC58-6A82-E907-E6D9-AFD21355B370}"/>
              </a:ext>
            </a:extLst>
          </p:cNvPr>
          <p:cNvSpPr txBox="1"/>
          <p:nvPr/>
        </p:nvSpPr>
        <p:spPr>
          <a:xfrm>
            <a:off x="5472024" y="1152017"/>
            <a:ext cx="596333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Century Gothic"/>
                <a:ea typeface="+mn-lt"/>
                <a:cs typeface="+mn-lt"/>
              </a:rPr>
              <a:t>A big thank you to all the Councils for their ongoing efforts to make Texas the most charitable jurisdiction in the order.</a:t>
            </a:r>
            <a:endParaRPr lang="en-US" sz="2400" dirty="0">
              <a:solidFill>
                <a:schemeClr val="bg1"/>
              </a:solidFill>
              <a:latin typeface="Century Gothic"/>
              <a:ea typeface="Calibri"/>
              <a:cs typeface="Calibri"/>
            </a:endParaRPr>
          </a:p>
          <a:p>
            <a:endParaRPr lang="en-US" sz="2400" dirty="0">
              <a:solidFill>
                <a:schemeClr val="bg1"/>
              </a:solidFill>
              <a:latin typeface="Century Gothic"/>
              <a:ea typeface="+mn-lt"/>
              <a:cs typeface="+mn-lt"/>
            </a:endParaRPr>
          </a:p>
          <a:p>
            <a:r>
              <a:rPr lang="en-US" sz="2400" dirty="0">
                <a:solidFill>
                  <a:schemeClr val="bg1"/>
                </a:solidFill>
                <a:latin typeface="Century Gothic"/>
                <a:ea typeface="+mn-lt"/>
                <a:cs typeface="+mn-lt"/>
              </a:rPr>
              <a:t>Last year was truly outstanding!</a:t>
            </a:r>
            <a:endParaRPr lang="en-US" sz="2400" dirty="0">
              <a:solidFill>
                <a:schemeClr val="bg1"/>
              </a:solidFill>
              <a:latin typeface="Century Gothic"/>
              <a:ea typeface="Calibri"/>
              <a:cs typeface="Calibri"/>
            </a:endParaRPr>
          </a:p>
          <a:p>
            <a:endParaRPr lang="en-US" sz="2400" dirty="0">
              <a:solidFill>
                <a:schemeClr val="bg1"/>
              </a:solidFill>
              <a:latin typeface="Century Gothic"/>
              <a:ea typeface="+mn-lt"/>
              <a:cs typeface="+mn-lt"/>
            </a:endParaRPr>
          </a:p>
          <a:p>
            <a:r>
              <a:rPr lang="en-US" sz="2400" dirty="0">
                <a:solidFill>
                  <a:schemeClr val="bg1"/>
                </a:solidFill>
                <a:latin typeface="Century Gothic"/>
                <a:ea typeface="+mn-lt"/>
                <a:cs typeface="+mn-lt"/>
              </a:rPr>
              <a:t>We urge all Texas councils to show support for our Texas Bishops by contributing toward your state charity goal.</a:t>
            </a:r>
            <a:endParaRPr lang="en-US" sz="2400" dirty="0">
              <a:solidFill>
                <a:schemeClr val="bg1"/>
              </a:solidFill>
              <a:latin typeface="Century Gothic"/>
              <a:ea typeface="Calibri"/>
              <a:cs typeface="Calibri"/>
            </a:endParaRPr>
          </a:p>
          <a:p>
            <a:endParaRPr lang="en-US" sz="1600" dirty="0">
              <a:solidFill>
                <a:schemeClr val="bg1"/>
              </a:solidFill>
              <a:ea typeface="Calibri"/>
              <a:cs typeface="Calibri"/>
            </a:endParaRPr>
          </a:p>
        </p:txBody>
      </p:sp>
    </p:spTree>
    <p:extLst>
      <p:ext uri="{BB962C8B-B14F-4D97-AF65-F5344CB8AC3E}">
        <p14:creationId xmlns:p14="http://schemas.microsoft.com/office/powerpoint/2010/main" val="1442397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p:txBody>
          <a:bodyPr>
            <a:normAutofit fontScale="90000"/>
          </a:bodyPr>
          <a:lstStyle/>
          <a:p>
            <a:r>
              <a:rPr lang="en-US" sz="4600" b="0">
                <a:solidFill>
                  <a:srgbClr val="E8E8E8"/>
                </a:solidFill>
                <a:latin typeface="Century Gothic"/>
                <a:ea typeface="+mj-lt"/>
                <a:cs typeface="+mj-lt"/>
              </a:rPr>
              <a:t>Texas State Council Charities</a:t>
            </a:r>
            <a:br>
              <a:rPr lang="en-US" sz="4600" b="0">
                <a:latin typeface="Century Gothic"/>
                <a:ea typeface="+mj-lt"/>
                <a:cs typeface="+mj-lt"/>
              </a:rPr>
            </a:br>
            <a:r>
              <a:rPr lang="en-US" sz="4600" b="0">
                <a:solidFill>
                  <a:srgbClr val="E8E8E8"/>
                </a:solidFill>
                <a:ea typeface="+mj-lt"/>
                <a:cs typeface="+mj-lt"/>
              </a:rPr>
              <a:t> </a:t>
            </a:r>
            <a:endParaRPr lang="en-US">
              <a:ea typeface="Calibri Light" panose="020F0302020204030204"/>
              <a:cs typeface="Calibri Light" panose="020F0302020204030204"/>
            </a:endParaRPr>
          </a:p>
        </p:txBody>
      </p:sp>
      <p:pic>
        <p:nvPicPr>
          <p:cNvPr id="3" name="Picture 2" descr="A white background with yellow text&#10;&#10;Description automatically generated">
            <a:extLst>
              <a:ext uri="{FF2B5EF4-FFF2-40B4-BE49-F238E27FC236}">
                <a16:creationId xmlns:a16="http://schemas.microsoft.com/office/drawing/2014/main" id="{EA030455-2E23-2314-4BD1-B200F34C7527}"/>
              </a:ext>
            </a:extLst>
          </p:cNvPr>
          <p:cNvPicPr>
            <a:picLocks noChangeAspect="1"/>
          </p:cNvPicPr>
          <p:nvPr/>
        </p:nvPicPr>
        <p:blipFill>
          <a:blip r:embed="rId2"/>
          <a:stretch>
            <a:fillRect/>
          </a:stretch>
        </p:blipFill>
        <p:spPr>
          <a:xfrm>
            <a:off x="624157" y="1330624"/>
            <a:ext cx="4258214" cy="3334109"/>
          </a:xfrm>
          <a:prstGeom prst="rect">
            <a:avLst/>
          </a:prstGeom>
        </p:spPr>
      </p:pic>
      <p:sp>
        <p:nvSpPr>
          <p:cNvPr id="5" name="TextBox 4">
            <a:extLst>
              <a:ext uri="{FF2B5EF4-FFF2-40B4-BE49-F238E27FC236}">
                <a16:creationId xmlns:a16="http://schemas.microsoft.com/office/drawing/2014/main" id="{3FE179B3-36E4-DEB6-AFF6-5C4141241388}"/>
              </a:ext>
            </a:extLst>
          </p:cNvPr>
          <p:cNvSpPr txBox="1"/>
          <p:nvPr/>
        </p:nvSpPr>
        <p:spPr>
          <a:xfrm>
            <a:off x="5213230" y="1326875"/>
            <a:ext cx="6542902"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FDFCFF"/>
                </a:solidFill>
                <a:latin typeface="Century Gothic"/>
              </a:rPr>
              <a:t>Diocese of Dallas</a:t>
            </a:r>
          </a:p>
          <a:p>
            <a:endParaRPr lang="en-US" sz="3200" dirty="0">
              <a:solidFill>
                <a:srgbClr val="FDFCFF"/>
              </a:solidFill>
              <a:latin typeface="Century Gothic"/>
            </a:endParaRPr>
          </a:p>
          <a:p>
            <a:r>
              <a:rPr lang="en-US" sz="3200" dirty="0">
                <a:solidFill>
                  <a:srgbClr val="FDFCFF"/>
                </a:solidFill>
                <a:latin typeface="Century Gothic"/>
              </a:rPr>
              <a:t>Your 2024/2025 TSCC Diocesan goal is </a:t>
            </a:r>
            <a:r>
              <a:rPr lang="en-US" sz="3200" b="1" dirty="0">
                <a:solidFill>
                  <a:srgbClr val="FDFCFF"/>
                </a:solidFill>
                <a:latin typeface="Century Gothic"/>
              </a:rPr>
              <a:t>TBD</a:t>
            </a:r>
            <a:endParaRPr lang="en-US" sz="3200" b="1" dirty="0">
              <a:solidFill>
                <a:srgbClr val="FDFCFF"/>
              </a:solidFill>
              <a:latin typeface="Century Gothic"/>
              <a:ea typeface="Calibri"/>
              <a:cs typeface="Calibri"/>
            </a:endParaRPr>
          </a:p>
          <a:p>
            <a:endParaRPr lang="en-US" dirty="0"/>
          </a:p>
          <a:p>
            <a:endParaRPr lang="en-US" sz="2800" dirty="0">
              <a:solidFill>
                <a:srgbClr val="FDFCFF"/>
              </a:solidFill>
              <a:latin typeface="Aptos"/>
            </a:endParaRPr>
          </a:p>
        </p:txBody>
      </p:sp>
    </p:spTree>
    <p:extLst>
      <p:ext uri="{BB962C8B-B14F-4D97-AF65-F5344CB8AC3E}">
        <p14:creationId xmlns:p14="http://schemas.microsoft.com/office/powerpoint/2010/main" val="2348722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p:txBody>
          <a:bodyPr>
            <a:normAutofit fontScale="90000"/>
          </a:bodyPr>
          <a:lstStyle/>
          <a:p>
            <a:r>
              <a:rPr lang="en-US" sz="4600" b="0">
                <a:solidFill>
                  <a:srgbClr val="E8E8E8"/>
                </a:solidFill>
                <a:latin typeface="Century Gothic"/>
                <a:ea typeface="+mj-lt"/>
                <a:cs typeface="+mj-lt"/>
              </a:rPr>
              <a:t>Texas State Council Charities.</a:t>
            </a:r>
            <a:br>
              <a:rPr lang="en-US" sz="4600" b="0">
                <a:latin typeface="Century Gothic"/>
                <a:ea typeface="+mj-lt"/>
                <a:cs typeface="+mj-lt"/>
              </a:rPr>
            </a:br>
            <a:r>
              <a:rPr lang="en-US" sz="4600" b="0">
                <a:solidFill>
                  <a:srgbClr val="E8E8E8"/>
                </a:solidFill>
                <a:ea typeface="+mj-lt"/>
                <a:cs typeface="+mj-lt"/>
              </a:rPr>
              <a:t> </a:t>
            </a:r>
            <a:endParaRPr lang="en-US">
              <a:ea typeface="Calibri Light" panose="020F0302020204030204"/>
              <a:cs typeface="Calibri Light" panose="020F0302020204030204"/>
            </a:endParaRPr>
          </a:p>
        </p:txBody>
      </p:sp>
      <p:sp>
        <p:nvSpPr>
          <p:cNvPr id="4" name="TextBox 3">
            <a:extLst>
              <a:ext uri="{FF2B5EF4-FFF2-40B4-BE49-F238E27FC236}">
                <a16:creationId xmlns:a16="http://schemas.microsoft.com/office/drawing/2014/main" id="{2787BB2D-6AA2-59AD-338C-B8E2E9970357}"/>
              </a:ext>
            </a:extLst>
          </p:cNvPr>
          <p:cNvSpPr txBox="1"/>
          <p:nvPr/>
        </p:nvSpPr>
        <p:spPr>
          <a:xfrm>
            <a:off x="480788" y="1296962"/>
            <a:ext cx="1112332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FFC000"/>
                </a:solidFill>
                <a:latin typeface="Century Gothic"/>
              </a:rPr>
              <a:t>How can we reach and exceed our TSC Charity Goals to give our Texas Bishops the most ever!</a:t>
            </a:r>
          </a:p>
        </p:txBody>
      </p:sp>
      <p:pic>
        <p:nvPicPr>
          <p:cNvPr id="5" name="Picture 4" descr="A group of men wearing white robes and hats&#10;&#10;Description automatically generated">
            <a:extLst>
              <a:ext uri="{FF2B5EF4-FFF2-40B4-BE49-F238E27FC236}">
                <a16:creationId xmlns:a16="http://schemas.microsoft.com/office/drawing/2014/main" id="{E275204D-5B11-A055-33B5-36C06431615C}"/>
              </a:ext>
            </a:extLst>
          </p:cNvPr>
          <p:cNvPicPr>
            <a:picLocks noChangeAspect="1"/>
          </p:cNvPicPr>
          <p:nvPr/>
        </p:nvPicPr>
        <p:blipFill>
          <a:blip r:embed="rId2"/>
          <a:stretch>
            <a:fillRect/>
          </a:stretch>
        </p:blipFill>
        <p:spPr>
          <a:xfrm>
            <a:off x="2574637" y="3221615"/>
            <a:ext cx="7042727" cy="3000953"/>
          </a:xfrm>
          <a:prstGeom prst="rect">
            <a:avLst/>
          </a:prstGeom>
        </p:spPr>
      </p:pic>
    </p:spTree>
    <p:extLst>
      <p:ext uri="{BB962C8B-B14F-4D97-AF65-F5344CB8AC3E}">
        <p14:creationId xmlns:p14="http://schemas.microsoft.com/office/powerpoint/2010/main" val="3994157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p:txBody>
          <a:bodyPr/>
          <a:lstStyle/>
          <a:p>
            <a:r>
              <a:rPr lang="en-US" b="0">
                <a:latin typeface="Century Gothic"/>
                <a:cs typeface="Calibri Light" panose="020F0302020204030204"/>
              </a:rPr>
              <a:t>The New Texas State Charity Pin.</a:t>
            </a:r>
            <a:endParaRPr lang="en-US" b="0">
              <a:ea typeface="Calibri Light"/>
              <a:cs typeface="Calibri Light"/>
            </a:endParaRPr>
          </a:p>
        </p:txBody>
      </p:sp>
      <p:pic>
        <p:nvPicPr>
          <p:cNvPr id="3" name="Picture 2" descr="A star with a red white and blue star and text&#10;&#10;Description automatically generated">
            <a:extLst>
              <a:ext uri="{FF2B5EF4-FFF2-40B4-BE49-F238E27FC236}">
                <a16:creationId xmlns:a16="http://schemas.microsoft.com/office/drawing/2014/main" id="{1F021174-131F-C78B-4C6B-718C2FA0655A}"/>
              </a:ext>
            </a:extLst>
          </p:cNvPr>
          <p:cNvPicPr>
            <a:picLocks noChangeAspect="1"/>
          </p:cNvPicPr>
          <p:nvPr/>
        </p:nvPicPr>
        <p:blipFill rotWithShape="1">
          <a:blip r:embed="rId2"/>
          <a:srcRect l="6354" t="6319" r="7458" b="6868"/>
          <a:stretch/>
        </p:blipFill>
        <p:spPr>
          <a:xfrm>
            <a:off x="3941289" y="1817403"/>
            <a:ext cx="3605876" cy="3644603"/>
          </a:xfrm>
          <a:prstGeom prst="flowChartConnector">
            <a:avLst/>
          </a:prstGeom>
          <a:effectLst>
            <a:outerShdw blurRad="50800" dist="38100" dir="2700000">
              <a:srgbClr val="000000">
                <a:alpha val="41000"/>
              </a:srgbClr>
            </a:outerShdw>
          </a:effectLst>
        </p:spPr>
      </p:pic>
    </p:spTree>
    <p:extLst>
      <p:ext uri="{BB962C8B-B14F-4D97-AF65-F5344CB8AC3E}">
        <p14:creationId xmlns:p14="http://schemas.microsoft.com/office/powerpoint/2010/main" val="1506388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481149" y="266175"/>
            <a:ext cx="10515600" cy="1325563"/>
          </a:xfrm>
        </p:spPr>
        <p:txBody>
          <a:bodyPr/>
          <a:lstStyle/>
          <a:p>
            <a:r>
              <a:rPr lang="en-US" b="0">
                <a:latin typeface="Century Gothic"/>
                <a:cs typeface="Calibri Light" panose="020F0302020204030204"/>
              </a:rPr>
              <a:t>The New Texas State Charity Pin.</a:t>
            </a:r>
            <a:endParaRPr lang="en-US" b="0">
              <a:ea typeface="Calibri Light"/>
              <a:cs typeface="Calibri Light"/>
            </a:endParaRPr>
          </a:p>
        </p:txBody>
      </p:sp>
      <p:pic>
        <p:nvPicPr>
          <p:cNvPr id="3" name="Picture 2" descr="A texas state donations form&#10;&#10;Description automatically generated">
            <a:extLst>
              <a:ext uri="{FF2B5EF4-FFF2-40B4-BE49-F238E27FC236}">
                <a16:creationId xmlns:a16="http://schemas.microsoft.com/office/drawing/2014/main" id="{2769AC93-B8AE-1A99-D3E7-2D53A3AB5E17}"/>
              </a:ext>
            </a:extLst>
          </p:cNvPr>
          <p:cNvPicPr>
            <a:picLocks noChangeAspect="1"/>
          </p:cNvPicPr>
          <p:nvPr/>
        </p:nvPicPr>
        <p:blipFill>
          <a:blip r:embed="rId2"/>
          <a:stretch>
            <a:fillRect/>
          </a:stretch>
        </p:blipFill>
        <p:spPr>
          <a:xfrm>
            <a:off x="980256" y="1486900"/>
            <a:ext cx="4136527" cy="3150746"/>
          </a:xfrm>
          <a:prstGeom prst="rect">
            <a:avLst/>
          </a:prstGeom>
        </p:spPr>
      </p:pic>
      <p:sp>
        <p:nvSpPr>
          <p:cNvPr id="4" name="TextBox 3">
            <a:extLst>
              <a:ext uri="{FF2B5EF4-FFF2-40B4-BE49-F238E27FC236}">
                <a16:creationId xmlns:a16="http://schemas.microsoft.com/office/drawing/2014/main" id="{9B57C26A-C866-82EA-C99B-04490E414AF2}"/>
              </a:ext>
            </a:extLst>
          </p:cNvPr>
          <p:cNvSpPr txBox="1"/>
          <p:nvPr/>
        </p:nvSpPr>
        <p:spPr>
          <a:xfrm>
            <a:off x="5518282" y="1272792"/>
            <a:ext cx="5691806"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solidFill>
                  <a:srgbClr val="FFFFFF"/>
                </a:solidFill>
                <a:latin typeface="YACgEZ1cb1Q 0"/>
              </a:rPr>
              <a:t>Pins are sold to help you surpass your goal!</a:t>
            </a:r>
            <a:endParaRPr lang="en-US"/>
          </a:p>
          <a:p>
            <a:pPr marL="285750" indent="-285750">
              <a:buFont typeface="Arial"/>
              <a:buChar char="•"/>
            </a:pPr>
            <a:endParaRPr lang="en-US">
              <a:ea typeface="Calibri" panose="020F0502020204030204"/>
              <a:cs typeface="Calibri" panose="020F0502020204030204"/>
            </a:endParaRPr>
          </a:p>
          <a:p>
            <a:pPr marL="457200" indent="-457200">
              <a:buFont typeface="Arial"/>
              <a:buChar char="•"/>
            </a:pPr>
            <a:r>
              <a:rPr lang="en-US" sz="2800">
                <a:solidFill>
                  <a:srgbClr val="FFFFFF"/>
                </a:solidFill>
                <a:latin typeface="YACgEZ1cb1Q 0"/>
              </a:rPr>
              <a:t>The price for each pin is set at $20.</a:t>
            </a:r>
          </a:p>
          <a:p>
            <a:pPr marL="285750" indent="-285750">
              <a:buFont typeface="Arial"/>
              <a:buChar char="•"/>
            </a:pPr>
            <a:endParaRPr lang="en-US">
              <a:ea typeface="Calibri" panose="020F0502020204030204"/>
              <a:cs typeface="Calibri" panose="020F0502020204030204"/>
            </a:endParaRPr>
          </a:p>
          <a:p>
            <a:pPr marL="457200" indent="-457200">
              <a:buFont typeface="Arial"/>
              <a:buChar char="•"/>
            </a:pPr>
            <a:r>
              <a:rPr lang="en-US" sz="2800">
                <a:solidFill>
                  <a:srgbClr val="FFFFFF"/>
                </a:solidFill>
                <a:latin typeface="YACgEZ1cb1Q 0"/>
              </a:rPr>
              <a:t>A total of 8,000 pins are manufactured annually.</a:t>
            </a:r>
          </a:p>
          <a:p>
            <a:pPr marL="285750" indent="-285750">
              <a:buFont typeface="Arial"/>
              <a:buChar char="•"/>
            </a:pPr>
            <a:endParaRPr lang="en-US">
              <a:ea typeface="Calibri" panose="020F0502020204030204"/>
              <a:cs typeface="Calibri" panose="020F0502020204030204"/>
            </a:endParaRPr>
          </a:p>
          <a:p>
            <a:pPr marL="457200" indent="-457200">
              <a:buFont typeface="Arial"/>
              <a:buChar char="•"/>
            </a:pPr>
            <a:r>
              <a:rPr lang="en-US" sz="2800">
                <a:solidFill>
                  <a:srgbClr val="FFFFFF"/>
                </a:solidFill>
                <a:latin typeface="YACgEZ1cb1Q 0"/>
              </a:rPr>
              <a:t>This could potentially generate an extra $160,000 for our Texas Bishops.</a:t>
            </a:r>
          </a:p>
        </p:txBody>
      </p:sp>
    </p:spTree>
    <p:extLst>
      <p:ext uri="{BB962C8B-B14F-4D97-AF65-F5344CB8AC3E}">
        <p14:creationId xmlns:p14="http://schemas.microsoft.com/office/powerpoint/2010/main" val="1453155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492193" y="487045"/>
            <a:ext cx="10515600" cy="1325563"/>
          </a:xfrm>
        </p:spPr>
        <p:txBody>
          <a:bodyPr/>
          <a:lstStyle/>
          <a:p>
            <a:r>
              <a:rPr lang="en-US" b="0">
                <a:latin typeface="Century Gothic"/>
                <a:cs typeface="Calibri Light" panose="020F0302020204030204"/>
              </a:rPr>
              <a:t>HOW IS MY GOAL SET?</a:t>
            </a:r>
            <a:endParaRPr lang="en-US"/>
          </a:p>
        </p:txBody>
      </p:sp>
      <p:sp>
        <p:nvSpPr>
          <p:cNvPr id="3" name="TextBox 2">
            <a:extLst>
              <a:ext uri="{FF2B5EF4-FFF2-40B4-BE49-F238E27FC236}">
                <a16:creationId xmlns:a16="http://schemas.microsoft.com/office/drawing/2014/main" id="{ED8E8158-2013-543E-AD63-62E564A9BBEC}"/>
              </a:ext>
            </a:extLst>
          </p:cNvPr>
          <p:cNvSpPr txBox="1"/>
          <p:nvPr/>
        </p:nvSpPr>
        <p:spPr>
          <a:xfrm>
            <a:off x="1044214" y="1917481"/>
            <a:ext cx="100760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FDFCFF"/>
                </a:solidFill>
                <a:latin typeface="Aptos"/>
              </a:rPr>
              <a:t>Your council's goal is set at a contribution of $10.00 per regular member, based on your Council membership roster as of July 1, 2024. </a:t>
            </a:r>
          </a:p>
        </p:txBody>
      </p:sp>
    </p:spTree>
    <p:extLst>
      <p:ext uri="{BB962C8B-B14F-4D97-AF65-F5344CB8AC3E}">
        <p14:creationId xmlns:p14="http://schemas.microsoft.com/office/powerpoint/2010/main" val="2569559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p:txBody>
          <a:bodyPr/>
          <a:lstStyle/>
          <a:p>
            <a:r>
              <a:rPr lang="en-US" b="0">
                <a:latin typeface="Century Gothic"/>
                <a:cs typeface="Calibri Light" panose="020F0302020204030204"/>
              </a:rPr>
              <a:t>WHERE DOES MY MONEY GO?</a:t>
            </a:r>
            <a:endParaRPr lang="en-US"/>
          </a:p>
        </p:txBody>
      </p:sp>
      <p:sp>
        <p:nvSpPr>
          <p:cNvPr id="3" name="TextBox 2">
            <a:extLst>
              <a:ext uri="{FF2B5EF4-FFF2-40B4-BE49-F238E27FC236}">
                <a16:creationId xmlns:a16="http://schemas.microsoft.com/office/drawing/2014/main" id="{536BC56C-2B4E-7E88-E069-C0C32EA1655C}"/>
              </a:ext>
            </a:extLst>
          </p:cNvPr>
          <p:cNvSpPr txBox="1"/>
          <p:nvPr/>
        </p:nvSpPr>
        <p:spPr>
          <a:xfrm>
            <a:off x="2324423" y="2274623"/>
            <a:ext cx="820992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FDFCFF"/>
                </a:solidFill>
                <a:latin typeface="Aptos"/>
              </a:rPr>
              <a:t>It's important to note that 70% of your Council's charity donation will go to the Bishop’s Charity of Choice of your diocese. </a:t>
            </a:r>
          </a:p>
        </p:txBody>
      </p:sp>
    </p:spTree>
    <p:extLst>
      <p:ext uri="{BB962C8B-B14F-4D97-AF65-F5344CB8AC3E}">
        <p14:creationId xmlns:p14="http://schemas.microsoft.com/office/powerpoint/2010/main" val="1998458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92C11-18BD-4FE2-FDA1-944A7364C29A}"/>
              </a:ext>
            </a:extLst>
          </p:cNvPr>
          <p:cNvSpPr>
            <a:spLocks noGrp="1"/>
          </p:cNvSpPr>
          <p:nvPr>
            <p:ph type="title"/>
          </p:nvPr>
        </p:nvSpPr>
        <p:spPr/>
        <p:txBody>
          <a:bodyPr lIns="91440" tIns="45720" rIns="91440" bIns="45720" anchor="t"/>
          <a:lstStyle/>
          <a:p>
            <a:pPr algn="ctr"/>
            <a:r>
              <a:rPr lang="en-US">
                <a:latin typeface="Century Gothic"/>
              </a:rPr>
              <a:t>Goals</a:t>
            </a:r>
            <a:endParaRPr lang="en-US"/>
          </a:p>
        </p:txBody>
      </p:sp>
      <p:pic>
        <p:nvPicPr>
          <p:cNvPr id="3" name="Picture 2">
            <a:extLst>
              <a:ext uri="{FF2B5EF4-FFF2-40B4-BE49-F238E27FC236}">
                <a16:creationId xmlns:a16="http://schemas.microsoft.com/office/drawing/2014/main" id="{6C586AB4-456F-B0F2-7900-8E48C776EB70}"/>
              </a:ext>
            </a:extLst>
          </p:cNvPr>
          <p:cNvPicPr>
            <a:picLocks noChangeAspect="1"/>
          </p:cNvPicPr>
          <p:nvPr/>
        </p:nvPicPr>
        <p:blipFill>
          <a:blip r:embed="rId2"/>
          <a:stretch>
            <a:fillRect/>
          </a:stretch>
        </p:blipFill>
        <p:spPr>
          <a:xfrm>
            <a:off x="3538539" y="1157568"/>
            <a:ext cx="5126130" cy="5002305"/>
          </a:xfrm>
          <a:prstGeom prst="rect">
            <a:avLst/>
          </a:prstGeom>
        </p:spPr>
      </p:pic>
    </p:spTree>
    <p:extLst>
      <p:ext uri="{BB962C8B-B14F-4D97-AF65-F5344CB8AC3E}">
        <p14:creationId xmlns:p14="http://schemas.microsoft.com/office/powerpoint/2010/main" val="223475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p:txBody>
          <a:bodyPr/>
          <a:lstStyle/>
          <a:p>
            <a:r>
              <a:rPr lang="en-US" b="0">
                <a:latin typeface="Century Gothic"/>
                <a:cs typeface="Calibri Light" panose="020F0302020204030204"/>
              </a:rPr>
              <a:t>WHERE DOES MY MONEY GO?</a:t>
            </a:r>
            <a:endParaRPr lang="en-US"/>
          </a:p>
        </p:txBody>
      </p:sp>
      <p:sp>
        <p:nvSpPr>
          <p:cNvPr id="3" name="TextBox 2">
            <a:extLst>
              <a:ext uri="{FF2B5EF4-FFF2-40B4-BE49-F238E27FC236}">
                <a16:creationId xmlns:a16="http://schemas.microsoft.com/office/drawing/2014/main" id="{737E51A9-F50D-15D9-AE7C-4A5DED1E05CF}"/>
              </a:ext>
            </a:extLst>
          </p:cNvPr>
          <p:cNvSpPr txBox="1"/>
          <p:nvPr/>
        </p:nvSpPr>
        <p:spPr>
          <a:xfrm>
            <a:off x="1277793" y="1992702"/>
            <a:ext cx="9718928"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FDFCFF"/>
                </a:solidFill>
                <a:latin typeface="Aptos"/>
              </a:rPr>
              <a:t>The remaining 30% will be managed by the State Council Charity Board for charitable causes across the state. Any funds exceeding 100% of charity target will be given back to your Bishop’s Charity.</a:t>
            </a:r>
          </a:p>
        </p:txBody>
      </p:sp>
    </p:spTree>
    <p:extLst>
      <p:ext uri="{BB962C8B-B14F-4D97-AF65-F5344CB8AC3E}">
        <p14:creationId xmlns:p14="http://schemas.microsoft.com/office/powerpoint/2010/main" val="3458789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383408" y="1420706"/>
            <a:ext cx="11427690" cy="1106200"/>
          </a:xfrm>
        </p:spPr>
        <p:txBody>
          <a:bodyPr>
            <a:normAutofit fontScale="90000"/>
          </a:bodyPr>
          <a:lstStyle/>
          <a:p>
            <a:pPr algn="ctr">
              <a:lnSpc>
                <a:spcPct val="100000"/>
              </a:lnSpc>
              <a:spcBef>
                <a:spcPts val="0"/>
              </a:spcBef>
            </a:pPr>
            <a:br>
              <a:rPr lang="en-US" sz="4600" b="0">
                <a:solidFill>
                  <a:srgbClr val="E8E8E8"/>
                </a:solidFill>
                <a:ea typeface="+mj-lt"/>
                <a:cs typeface="+mj-lt"/>
              </a:rPr>
            </a:br>
            <a:r>
              <a:rPr lang="en-US" sz="3300" b="0">
                <a:solidFill>
                  <a:schemeClr val="bg2"/>
                </a:solidFill>
                <a:latin typeface="Century Gothic"/>
                <a:ea typeface="+mj-lt"/>
                <a:cs typeface="Segoe UI"/>
              </a:rPr>
              <a:t>Bishop Edward J. Burns – Diocese of Dallas</a:t>
            </a:r>
            <a:endParaRPr lang="en-US"/>
          </a:p>
          <a:p>
            <a:pPr algn="ctr">
              <a:lnSpc>
                <a:spcPct val="100000"/>
              </a:lnSpc>
              <a:spcBef>
                <a:spcPts val="0"/>
              </a:spcBef>
            </a:pPr>
            <a:r>
              <a:rPr lang="en-US" sz="2800" b="0">
                <a:solidFill>
                  <a:srgbClr val="FFC000"/>
                </a:solidFill>
                <a:latin typeface="Century Gothic"/>
                <a:ea typeface="+mj-lt"/>
                <a:cs typeface="Segoe UI"/>
              </a:rPr>
              <a:t>Persons with Disabilities and Deaf Ministries.</a:t>
            </a:r>
          </a:p>
          <a:p>
            <a:pPr algn="ctr">
              <a:lnSpc>
                <a:spcPct val="100000"/>
              </a:lnSpc>
              <a:spcBef>
                <a:spcPts val="0"/>
              </a:spcBef>
            </a:pPr>
            <a:endParaRPr lang="en-US" sz="2800" b="0">
              <a:solidFill>
                <a:srgbClr val="FFC000"/>
              </a:solidFill>
              <a:latin typeface="Century Gothic"/>
              <a:ea typeface="+mj-lt"/>
              <a:cs typeface="Calibri"/>
            </a:endParaRPr>
          </a:p>
          <a:p>
            <a:pPr algn="ctr">
              <a:lnSpc>
                <a:spcPct val="100000"/>
              </a:lnSpc>
              <a:spcBef>
                <a:spcPts val="0"/>
              </a:spcBef>
            </a:pPr>
            <a:endParaRPr lang="en-US" sz="2800" b="0">
              <a:solidFill>
                <a:srgbClr val="000000"/>
              </a:solidFill>
              <a:latin typeface="Calibri"/>
              <a:ea typeface="+mj-lt"/>
              <a:cs typeface="Calibri"/>
            </a:endParaRPr>
          </a:p>
          <a:p>
            <a:pPr algn="ctr"/>
            <a:endParaRPr lang="en-US">
              <a:cs typeface="Calibri Light"/>
            </a:endParaRPr>
          </a:p>
        </p:txBody>
      </p:sp>
      <p:sp>
        <p:nvSpPr>
          <p:cNvPr id="3" name="TextBox 2">
            <a:extLst>
              <a:ext uri="{FF2B5EF4-FFF2-40B4-BE49-F238E27FC236}">
                <a16:creationId xmlns:a16="http://schemas.microsoft.com/office/drawing/2014/main" id="{3AA96529-BCAC-1099-5D8B-F7FAF473EBAC}"/>
              </a:ext>
            </a:extLst>
          </p:cNvPr>
          <p:cNvSpPr txBox="1"/>
          <p:nvPr/>
        </p:nvSpPr>
        <p:spPr>
          <a:xfrm>
            <a:off x="917315" y="426004"/>
            <a:ext cx="1035165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100">
                <a:solidFill>
                  <a:srgbClr val="E8E8E8"/>
                </a:solidFill>
                <a:latin typeface="Century Gothic"/>
              </a:rPr>
              <a:t>W</a:t>
            </a:r>
            <a:r>
              <a:rPr lang="en-US" sz="4400">
                <a:solidFill>
                  <a:srgbClr val="E8E8E8"/>
                </a:solidFill>
                <a:latin typeface="Century Gothic"/>
              </a:rPr>
              <a:t>here Does My 70% Go?</a:t>
            </a:r>
            <a:r>
              <a:rPr lang="en-US" sz="4400">
                <a:latin typeface="Century Gothic"/>
                <a:cs typeface="Calibri Light"/>
              </a:rPr>
              <a:t>​</a:t>
            </a:r>
            <a:endParaRPr lang="en-US" sz="4400">
              <a:latin typeface="Century Gothic"/>
            </a:endParaRPr>
          </a:p>
        </p:txBody>
      </p:sp>
      <p:pic>
        <p:nvPicPr>
          <p:cNvPr id="4" name="Picture 3" descr="A pair of hands making a hand gesture&#10;&#10;Description automatically generated">
            <a:extLst>
              <a:ext uri="{FF2B5EF4-FFF2-40B4-BE49-F238E27FC236}">
                <a16:creationId xmlns:a16="http://schemas.microsoft.com/office/drawing/2014/main" id="{21D583A2-017A-4F22-5ED1-4499E0FBB067}"/>
              </a:ext>
            </a:extLst>
          </p:cNvPr>
          <p:cNvPicPr>
            <a:picLocks noChangeAspect="1"/>
          </p:cNvPicPr>
          <p:nvPr/>
        </p:nvPicPr>
        <p:blipFill>
          <a:blip r:embed="rId2"/>
          <a:stretch>
            <a:fillRect/>
          </a:stretch>
        </p:blipFill>
        <p:spPr>
          <a:xfrm>
            <a:off x="2286000" y="2176466"/>
            <a:ext cx="7631545" cy="3948251"/>
          </a:xfrm>
          <a:prstGeom prst="rect">
            <a:avLst/>
          </a:prstGeom>
        </p:spPr>
      </p:pic>
    </p:spTree>
    <p:extLst>
      <p:ext uri="{BB962C8B-B14F-4D97-AF65-F5344CB8AC3E}">
        <p14:creationId xmlns:p14="http://schemas.microsoft.com/office/powerpoint/2010/main" val="1275486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15176" y="497483"/>
            <a:ext cx="10563827" cy="987969"/>
          </a:xfrm>
        </p:spPr>
        <p:txBody>
          <a:bodyPr>
            <a:normAutofit/>
          </a:bodyPr>
          <a:lstStyle/>
          <a:p>
            <a:pPr algn="ctr"/>
            <a:r>
              <a:rPr lang="en-US" b="0">
                <a:solidFill>
                  <a:srgbClr val="E8E8E8"/>
                </a:solidFill>
                <a:latin typeface="Century Gothic"/>
                <a:ea typeface="+mj-lt"/>
                <a:cs typeface="+mj-lt"/>
              </a:rPr>
              <a:t>Where Does My 30% Go?</a:t>
            </a:r>
            <a:endParaRPr lang="en-US" sz="4600" b="0">
              <a:ea typeface="+mj-lt"/>
              <a:cs typeface="+mj-lt"/>
            </a:endParaRPr>
          </a:p>
        </p:txBody>
      </p:sp>
      <p:sp>
        <p:nvSpPr>
          <p:cNvPr id="3" name="TextBox 2">
            <a:extLst>
              <a:ext uri="{FF2B5EF4-FFF2-40B4-BE49-F238E27FC236}">
                <a16:creationId xmlns:a16="http://schemas.microsoft.com/office/drawing/2014/main" id="{2B9D278F-FD52-8033-4443-812607C4A5FF}"/>
              </a:ext>
            </a:extLst>
          </p:cNvPr>
          <p:cNvSpPr txBox="1"/>
          <p:nvPr/>
        </p:nvSpPr>
        <p:spPr>
          <a:xfrm>
            <a:off x="1145966" y="1482033"/>
            <a:ext cx="9898029"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3200">
                <a:solidFill>
                  <a:schemeClr val="bg2"/>
                </a:solidFill>
                <a:latin typeface="Century Gothic"/>
              </a:rPr>
              <a:t>Special Olympics</a:t>
            </a:r>
            <a:endParaRPr lang="en-US" sz="3200">
              <a:solidFill>
                <a:schemeClr val="bg2"/>
              </a:solidFill>
              <a:ea typeface="Calibri"/>
              <a:cs typeface="Calibri"/>
            </a:endParaRPr>
          </a:p>
          <a:p>
            <a:pPr marL="571500" indent="-571500">
              <a:buFont typeface="Arial"/>
              <a:buChar char="•"/>
            </a:pPr>
            <a:r>
              <a:rPr lang="en-US" sz="3200">
                <a:solidFill>
                  <a:schemeClr val="bg2"/>
                </a:solidFill>
                <a:latin typeface="Century Gothic"/>
              </a:rPr>
              <a:t>Disaster Relief</a:t>
            </a:r>
          </a:p>
          <a:p>
            <a:pPr marL="571500" indent="-571500">
              <a:buFont typeface="Arial"/>
              <a:buChar char="•"/>
            </a:pPr>
            <a:r>
              <a:rPr lang="en-US" sz="3200">
                <a:solidFill>
                  <a:schemeClr val="bg2"/>
                </a:solidFill>
                <a:latin typeface="Century Gothic"/>
              </a:rPr>
              <a:t>College Catholic Centers</a:t>
            </a:r>
          </a:p>
          <a:p>
            <a:pPr marL="571500" indent="-571500">
              <a:buFont typeface="Arial"/>
              <a:buChar char="•"/>
            </a:pPr>
            <a:r>
              <a:rPr lang="en-US" sz="3200">
                <a:solidFill>
                  <a:schemeClr val="bg2"/>
                </a:solidFill>
                <a:latin typeface="Century Gothic"/>
              </a:rPr>
              <a:t>Front Line Faith</a:t>
            </a:r>
          </a:p>
          <a:p>
            <a:pPr marL="571500" indent="-571500">
              <a:buFont typeface="Arial"/>
              <a:buChar char="•"/>
            </a:pPr>
            <a:r>
              <a:rPr lang="en-US" sz="3200">
                <a:solidFill>
                  <a:schemeClr val="bg2"/>
                </a:solidFill>
                <a:latin typeface="Century Gothic"/>
              </a:rPr>
              <a:t>Habitat for Humanity</a:t>
            </a:r>
          </a:p>
          <a:p>
            <a:pPr marL="571500" indent="-571500">
              <a:buFont typeface="Arial"/>
              <a:buChar char="•"/>
            </a:pPr>
            <a:r>
              <a:rPr lang="en-US" sz="3200">
                <a:solidFill>
                  <a:schemeClr val="bg2"/>
                </a:solidFill>
                <a:latin typeface="Century Gothic"/>
              </a:rPr>
              <a:t>Other requests that are brought to Texas State Council for consideration. </a:t>
            </a:r>
          </a:p>
        </p:txBody>
      </p:sp>
    </p:spTree>
    <p:extLst>
      <p:ext uri="{BB962C8B-B14F-4D97-AF65-F5344CB8AC3E}">
        <p14:creationId xmlns:p14="http://schemas.microsoft.com/office/powerpoint/2010/main" val="3108255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518360"/>
            <a:ext cx="10515600" cy="862576"/>
          </a:xfrm>
        </p:spPr>
        <p:txBody>
          <a:bodyPr>
            <a:normAutofit/>
          </a:bodyPr>
          <a:lstStyle/>
          <a:p>
            <a:pPr algn="ctr"/>
            <a:r>
              <a:rPr lang="en-US" b="0">
                <a:solidFill>
                  <a:srgbClr val="E8E8E8"/>
                </a:solidFill>
                <a:latin typeface="Century Gothic"/>
                <a:ea typeface="+mj-lt"/>
                <a:cs typeface="+mj-lt"/>
              </a:rPr>
              <a:t>Charity Fundraising Team</a:t>
            </a:r>
            <a:endParaRPr lang="en-US" b="0">
              <a:latin typeface="Century Gothic"/>
              <a:ea typeface="+mj-lt"/>
              <a:cs typeface="+mj-lt"/>
            </a:endParaRPr>
          </a:p>
        </p:txBody>
      </p:sp>
      <p:sp>
        <p:nvSpPr>
          <p:cNvPr id="3" name="TextBox 2">
            <a:extLst>
              <a:ext uri="{FF2B5EF4-FFF2-40B4-BE49-F238E27FC236}">
                <a16:creationId xmlns:a16="http://schemas.microsoft.com/office/drawing/2014/main" id="{DB45B348-79C1-F7E3-5A44-D86E580F1236}"/>
              </a:ext>
            </a:extLst>
          </p:cNvPr>
          <p:cNvSpPr txBox="1"/>
          <p:nvPr/>
        </p:nvSpPr>
        <p:spPr>
          <a:xfrm>
            <a:off x="2077263" y="1261198"/>
            <a:ext cx="8921087" cy="51167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a:solidFill>
                  <a:srgbClr val="FFFF00"/>
                </a:solidFill>
                <a:latin typeface="Century Gothic"/>
              </a:rPr>
              <a:t>Chairman</a:t>
            </a:r>
            <a:endParaRPr lang="en-US"/>
          </a:p>
          <a:p>
            <a:r>
              <a:rPr lang="en-US" sz="3600">
                <a:solidFill>
                  <a:schemeClr val="bg2"/>
                </a:solidFill>
                <a:latin typeface="Century Gothic"/>
              </a:rPr>
              <a:t>Josh Gomez - Ft. Worth</a:t>
            </a:r>
          </a:p>
          <a:p>
            <a:r>
              <a:rPr lang="en-US" sz="2400">
                <a:solidFill>
                  <a:srgbClr val="FFC000"/>
                </a:solidFill>
                <a:latin typeface="Century Gothic"/>
              </a:rPr>
              <a:t>    (972) 313-5398           </a:t>
            </a:r>
            <a:r>
              <a:rPr lang="en-US" sz="2400">
                <a:solidFill>
                  <a:srgbClr val="FF0000"/>
                </a:solidFill>
                <a:latin typeface="Century Gothic"/>
              </a:rPr>
              <a:t>	</a:t>
            </a:r>
            <a:r>
              <a:rPr lang="en-US" sz="2400">
                <a:solidFill>
                  <a:srgbClr val="00B0F0"/>
                </a:solidFill>
                <a:latin typeface="Century Gothic"/>
                <a:hlinkClick r:id="rId2">
                  <a:extLst>
                    <a:ext uri="{A12FA001-AC4F-418D-AE19-62706E023703}">
                      <ahyp:hlinkClr xmlns:ahyp="http://schemas.microsoft.com/office/drawing/2018/hyperlinkcolor" val="tx"/>
                    </a:ext>
                  </a:extLst>
                </a:hlinkClick>
              </a:rPr>
              <a:t>JoshGomezKofC@gmail.com</a:t>
            </a:r>
          </a:p>
          <a:p>
            <a:endParaRPr lang="en-US" sz="1050">
              <a:solidFill>
                <a:srgbClr val="00B0F0"/>
              </a:solidFill>
              <a:latin typeface="Century Gothic"/>
            </a:endParaRPr>
          </a:p>
          <a:p>
            <a:r>
              <a:rPr lang="en-US" sz="3800">
                <a:solidFill>
                  <a:srgbClr val="FFFF00"/>
                </a:solidFill>
                <a:latin typeface="Century Gothic"/>
              </a:rPr>
              <a:t>Committeemen </a:t>
            </a:r>
          </a:p>
          <a:p>
            <a:r>
              <a:rPr lang="en-US" sz="3600">
                <a:solidFill>
                  <a:schemeClr val="bg2"/>
                </a:solidFill>
                <a:latin typeface="Century Gothic"/>
              </a:rPr>
              <a:t>Mario Mallari - El Paso</a:t>
            </a:r>
          </a:p>
          <a:p>
            <a:r>
              <a:rPr lang="en-US" sz="2400">
                <a:solidFill>
                  <a:srgbClr val="FF0000"/>
                </a:solidFill>
                <a:latin typeface="Century Gothic"/>
              </a:rPr>
              <a:t>   </a:t>
            </a:r>
            <a:r>
              <a:rPr lang="en-US" sz="2400">
                <a:solidFill>
                  <a:srgbClr val="FFC000"/>
                </a:solidFill>
                <a:latin typeface="Century Gothic"/>
              </a:rPr>
              <a:t>(915) 373-5794  </a:t>
            </a:r>
            <a:r>
              <a:rPr lang="en-US" sz="2400">
                <a:solidFill>
                  <a:srgbClr val="FF0000"/>
                </a:solidFill>
                <a:latin typeface="Century Gothic"/>
              </a:rPr>
              <a:t>    	 </a:t>
            </a:r>
            <a:r>
              <a:rPr lang="en-US" sz="2400">
                <a:solidFill>
                  <a:srgbClr val="00B0F0"/>
                </a:solidFill>
                <a:latin typeface="Century Gothic"/>
              </a:rPr>
              <a:t>mpogie10@gmail.com</a:t>
            </a:r>
          </a:p>
          <a:p>
            <a:r>
              <a:rPr lang="en-US" sz="3600">
                <a:solidFill>
                  <a:schemeClr val="bg2"/>
                </a:solidFill>
                <a:latin typeface="Century Gothic"/>
              </a:rPr>
              <a:t>Bob Schmidt - Houston/Galveston</a:t>
            </a:r>
          </a:p>
          <a:p>
            <a:r>
              <a:rPr lang="en-US" sz="2400">
                <a:solidFill>
                  <a:srgbClr val="FF0000"/>
                </a:solidFill>
                <a:latin typeface="Century Gothic"/>
              </a:rPr>
              <a:t>   </a:t>
            </a:r>
            <a:r>
              <a:rPr lang="en-US" sz="2400">
                <a:solidFill>
                  <a:srgbClr val="FFC000"/>
                </a:solidFill>
                <a:latin typeface="Century Gothic"/>
              </a:rPr>
              <a:t>(281) 798-0817     </a:t>
            </a:r>
            <a:r>
              <a:rPr lang="en-US" sz="2400">
                <a:solidFill>
                  <a:srgbClr val="FF0000"/>
                </a:solidFill>
                <a:latin typeface="Century Gothic"/>
              </a:rPr>
              <a:t> 	 </a:t>
            </a:r>
            <a:r>
              <a:rPr lang="en-US" sz="2400">
                <a:solidFill>
                  <a:srgbClr val="00B0F0"/>
                </a:solidFill>
                <a:latin typeface="Century Gothic"/>
              </a:rPr>
              <a:t>rhsch03@aol.com</a:t>
            </a:r>
          </a:p>
          <a:p>
            <a:r>
              <a:rPr lang="en-US" sz="3600">
                <a:solidFill>
                  <a:schemeClr val="bg2"/>
                </a:solidFill>
                <a:latin typeface="Century Gothic"/>
              </a:rPr>
              <a:t>Thomas Oaks – Brownsville</a:t>
            </a:r>
          </a:p>
          <a:p>
            <a:r>
              <a:rPr lang="en-US" sz="2400">
                <a:solidFill>
                  <a:srgbClr val="FF0000"/>
                </a:solidFill>
                <a:latin typeface="Century Gothic"/>
              </a:rPr>
              <a:t>   </a:t>
            </a:r>
            <a:r>
              <a:rPr lang="en-US" sz="2400">
                <a:solidFill>
                  <a:srgbClr val="FFC000"/>
                </a:solidFill>
                <a:latin typeface="Century Gothic"/>
              </a:rPr>
              <a:t>(956) 648-0463</a:t>
            </a:r>
            <a:r>
              <a:rPr lang="en-US" sz="2400">
                <a:solidFill>
                  <a:srgbClr val="FF0000"/>
                </a:solidFill>
                <a:latin typeface="Century Gothic"/>
              </a:rPr>
              <a:t>        	</a:t>
            </a:r>
            <a:r>
              <a:rPr lang="en-US" sz="2400">
                <a:solidFill>
                  <a:srgbClr val="00B0F0"/>
                </a:solidFill>
                <a:latin typeface="Century Gothic"/>
              </a:rPr>
              <a:t>major.oaks_1995@att.net</a:t>
            </a:r>
          </a:p>
        </p:txBody>
      </p:sp>
    </p:spTree>
    <p:extLst>
      <p:ext uri="{BB962C8B-B14F-4D97-AF65-F5344CB8AC3E}">
        <p14:creationId xmlns:p14="http://schemas.microsoft.com/office/powerpoint/2010/main" val="902064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528798"/>
            <a:ext cx="10515600" cy="843285"/>
          </a:xfrm>
        </p:spPr>
        <p:txBody>
          <a:bodyPr>
            <a:normAutofit/>
          </a:bodyPr>
          <a:lstStyle/>
          <a:p>
            <a:pPr algn="ctr"/>
            <a:r>
              <a:rPr lang="en-US" b="0">
                <a:solidFill>
                  <a:srgbClr val="E8E8E8"/>
                </a:solidFill>
                <a:latin typeface="Century Gothic"/>
                <a:ea typeface="+mj-lt"/>
                <a:cs typeface="+mj-lt"/>
              </a:rPr>
              <a:t>Charity Fundraising Team</a:t>
            </a:r>
            <a:endParaRPr lang="en-US">
              <a:latin typeface="Century Gothic"/>
            </a:endParaRPr>
          </a:p>
        </p:txBody>
      </p:sp>
      <p:pic>
        <p:nvPicPr>
          <p:cNvPr id="3" name="Picture 2" descr="A person holding a card with a message&#10;&#10;Description automatically generated">
            <a:extLst>
              <a:ext uri="{FF2B5EF4-FFF2-40B4-BE49-F238E27FC236}">
                <a16:creationId xmlns:a16="http://schemas.microsoft.com/office/drawing/2014/main" id="{FD2F29A5-8102-B45D-0278-F11ED844BE07}"/>
              </a:ext>
            </a:extLst>
          </p:cNvPr>
          <p:cNvPicPr>
            <a:picLocks noChangeAspect="1"/>
          </p:cNvPicPr>
          <p:nvPr/>
        </p:nvPicPr>
        <p:blipFill>
          <a:blip r:embed="rId2"/>
          <a:stretch>
            <a:fillRect/>
          </a:stretch>
        </p:blipFill>
        <p:spPr>
          <a:xfrm>
            <a:off x="1493704" y="1360338"/>
            <a:ext cx="3290802" cy="3351302"/>
          </a:xfrm>
          <a:prstGeom prst="rect">
            <a:avLst/>
          </a:prstGeom>
        </p:spPr>
      </p:pic>
      <p:sp>
        <p:nvSpPr>
          <p:cNvPr id="4" name="TextBox 3">
            <a:extLst>
              <a:ext uri="{FF2B5EF4-FFF2-40B4-BE49-F238E27FC236}">
                <a16:creationId xmlns:a16="http://schemas.microsoft.com/office/drawing/2014/main" id="{52A23E60-0BC4-72EE-3577-7A07598E378A}"/>
              </a:ext>
            </a:extLst>
          </p:cNvPr>
          <p:cNvSpPr txBox="1"/>
          <p:nvPr/>
        </p:nvSpPr>
        <p:spPr>
          <a:xfrm>
            <a:off x="5373164" y="1601506"/>
            <a:ext cx="584870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2"/>
                </a:solidFill>
                <a:latin typeface="Century Gothic"/>
              </a:rPr>
              <a:t>Our aim is to achieve 100% or more, of the </a:t>
            </a:r>
            <a:r>
              <a:rPr lang="en-US" sz="3600" i="1">
                <a:solidFill>
                  <a:srgbClr val="FFFFFF"/>
                </a:solidFill>
                <a:latin typeface="Century Gothic"/>
              </a:rPr>
              <a:t>State Charity Goal </a:t>
            </a:r>
            <a:r>
              <a:rPr lang="en-US" sz="3600">
                <a:solidFill>
                  <a:schemeClr val="bg2"/>
                </a:solidFill>
                <a:latin typeface="Century Gothic"/>
              </a:rPr>
              <a:t>for every Council and Diocese.</a:t>
            </a:r>
          </a:p>
        </p:txBody>
      </p:sp>
    </p:spTree>
    <p:extLst>
      <p:ext uri="{BB962C8B-B14F-4D97-AF65-F5344CB8AC3E}">
        <p14:creationId xmlns:p14="http://schemas.microsoft.com/office/powerpoint/2010/main" val="3542181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497483"/>
            <a:ext cx="10515600" cy="823994"/>
          </a:xfrm>
        </p:spPr>
        <p:txBody>
          <a:bodyPr>
            <a:normAutofit/>
          </a:bodyPr>
          <a:lstStyle/>
          <a:p>
            <a:pPr algn="ctr"/>
            <a:r>
              <a:rPr lang="en-US" b="0" dirty="0">
                <a:solidFill>
                  <a:srgbClr val="E8E8E8"/>
                </a:solidFill>
                <a:latin typeface="Century Gothic"/>
                <a:cs typeface="Calibri Light"/>
              </a:rPr>
              <a:t>TSCC Pledge Letter</a:t>
            </a:r>
            <a:endParaRPr lang="en-US" b="0" dirty="0">
              <a:solidFill>
                <a:srgbClr val="000000"/>
              </a:solidFill>
              <a:latin typeface="Century Gothic"/>
              <a:cs typeface="Calibri Light"/>
            </a:endParaRPr>
          </a:p>
        </p:txBody>
      </p:sp>
      <p:pic>
        <p:nvPicPr>
          <p:cNvPr id="3" name="Picture 2" descr="A document with text and images&#10;&#10;Description automatically generated">
            <a:extLst>
              <a:ext uri="{FF2B5EF4-FFF2-40B4-BE49-F238E27FC236}">
                <a16:creationId xmlns:a16="http://schemas.microsoft.com/office/drawing/2014/main" id="{F5BEC262-0209-99EB-AE46-687BF5B0E189}"/>
              </a:ext>
            </a:extLst>
          </p:cNvPr>
          <p:cNvPicPr>
            <a:picLocks noChangeAspect="1"/>
          </p:cNvPicPr>
          <p:nvPr/>
        </p:nvPicPr>
        <p:blipFill>
          <a:blip r:embed="rId2"/>
          <a:stretch>
            <a:fillRect/>
          </a:stretch>
        </p:blipFill>
        <p:spPr>
          <a:xfrm>
            <a:off x="2134025" y="1321383"/>
            <a:ext cx="3440603" cy="4528804"/>
          </a:xfrm>
          <a:prstGeom prst="rect">
            <a:avLst/>
          </a:prstGeom>
        </p:spPr>
      </p:pic>
      <p:sp>
        <p:nvSpPr>
          <p:cNvPr id="6" name="TextBox 5">
            <a:extLst>
              <a:ext uri="{FF2B5EF4-FFF2-40B4-BE49-F238E27FC236}">
                <a16:creationId xmlns:a16="http://schemas.microsoft.com/office/drawing/2014/main" id="{CABFC0DF-5307-D92B-204B-D45AAE165368}"/>
              </a:ext>
            </a:extLst>
          </p:cNvPr>
          <p:cNvSpPr txBox="1"/>
          <p:nvPr/>
        </p:nvSpPr>
        <p:spPr>
          <a:xfrm>
            <a:off x="5734750" y="1319580"/>
            <a:ext cx="5947751"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2"/>
                </a:solidFill>
                <a:latin typeface="Arial"/>
                <a:cs typeface="Arial"/>
              </a:rPr>
              <a:t>The Texas State Council State Charities Pledge letter.</a:t>
            </a:r>
          </a:p>
          <a:p>
            <a:endParaRPr lang="en-US" sz="2800">
              <a:solidFill>
                <a:schemeClr val="bg2"/>
              </a:solidFill>
              <a:latin typeface="Century Gothic"/>
            </a:endParaRPr>
          </a:p>
          <a:p>
            <a:r>
              <a:rPr lang="en-US" sz="2800">
                <a:solidFill>
                  <a:schemeClr val="bg2"/>
                </a:solidFill>
                <a:latin typeface="Century Gothic"/>
              </a:rPr>
              <a:t>The letter aims to inform and inspire your council to back your Bishop's chosen charity.</a:t>
            </a:r>
            <a:br>
              <a:rPr lang="en-US" sz="2800">
                <a:latin typeface="Century Gothic"/>
              </a:rPr>
            </a:br>
            <a:r>
              <a:rPr lang="en-US" sz="2800">
                <a:solidFill>
                  <a:schemeClr val="bg2"/>
                </a:solidFill>
                <a:latin typeface="Century Gothic"/>
              </a:rPr>
              <a:t>Highlight the distribution breakdown between your Bishop and TSCC (70% - 30%).</a:t>
            </a:r>
            <a:endParaRPr lang="en-US" sz="2800">
              <a:solidFill>
                <a:schemeClr val="bg2"/>
              </a:solidFill>
              <a:latin typeface="Century Gothic"/>
              <a:cs typeface="Calibri"/>
            </a:endParaRPr>
          </a:p>
          <a:p>
            <a:pPr algn="l"/>
            <a:br>
              <a:rPr lang="en-US" sz="2800">
                <a:latin typeface="Century Gothic"/>
              </a:rPr>
            </a:br>
            <a:endParaRPr lang="en-US" sz="2800">
              <a:solidFill>
                <a:schemeClr val="bg2"/>
              </a:solidFill>
              <a:latin typeface="Century Gothic"/>
              <a:ea typeface="Calibri"/>
              <a:cs typeface="Calibri"/>
            </a:endParaRPr>
          </a:p>
        </p:txBody>
      </p:sp>
    </p:spTree>
    <p:extLst>
      <p:ext uri="{BB962C8B-B14F-4D97-AF65-F5344CB8AC3E}">
        <p14:creationId xmlns:p14="http://schemas.microsoft.com/office/powerpoint/2010/main" val="434363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481149" y="487045"/>
            <a:ext cx="10515600" cy="823994"/>
          </a:xfrm>
        </p:spPr>
        <p:txBody>
          <a:bodyPr>
            <a:normAutofit/>
          </a:bodyPr>
          <a:lstStyle/>
          <a:p>
            <a:pPr algn="ctr"/>
            <a:r>
              <a:rPr lang="en-US" b="0" dirty="0">
                <a:solidFill>
                  <a:srgbClr val="E8E8E8"/>
                </a:solidFill>
                <a:latin typeface="Century Gothic"/>
                <a:cs typeface="Calibri Light"/>
              </a:rPr>
              <a:t>TSCC Pledge Letter</a:t>
            </a:r>
            <a:endParaRPr lang="en-US" b="0" dirty="0">
              <a:solidFill>
                <a:srgbClr val="000000"/>
              </a:solidFill>
              <a:latin typeface="Century Gothic"/>
              <a:cs typeface="Calibri Light"/>
            </a:endParaRPr>
          </a:p>
        </p:txBody>
      </p:sp>
      <p:pic>
        <p:nvPicPr>
          <p:cNvPr id="3" name="Picture 2" descr="A document with text and images&#10;&#10;Description automatically generated">
            <a:extLst>
              <a:ext uri="{FF2B5EF4-FFF2-40B4-BE49-F238E27FC236}">
                <a16:creationId xmlns:a16="http://schemas.microsoft.com/office/drawing/2014/main" id="{F5BEC262-0209-99EB-AE46-687BF5B0E189}"/>
              </a:ext>
            </a:extLst>
          </p:cNvPr>
          <p:cNvPicPr>
            <a:picLocks noChangeAspect="1"/>
          </p:cNvPicPr>
          <p:nvPr/>
        </p:nvPicPr>
        <p:blipFill>
          <a:blip r:embed="rId2"/>
          <a:stretch>
            <a:fillRect/>
          </a:stretch>
        </p:blipFill>
        <p:spPr>
          <a:xfrm>
            <a:off x="2290600" y="1321383"/>
            <a:ext cx="3440603" cy="4528804"/>
          </a:xfrm>
          <a:prstGeom prst="rect">
            <a:avLst/>
          </a:prstGeom>
        </p:spPr>
      </p:pic>
      <p:sp>
        <p:nvSpPr>
          <p:cNvPr id="4" name="TextBox 3">
            <a:extLst>
              <a:ext uri="{FF2B5EF4-FFF2-40B4-BE49-F238E27FC236}">
                <a16:creationId xmlns:a16="http://schemas.microsoft.com/office/drawing/2014/main" id="{33A0425A-7E29-6D92-3954-B8880D75E179}"/>
              </a:ext>
            </a:extLst>
          </p:cNvPr>
          <p:cNvSpPr txBox="1"/>
          <p:nvPr/>
        </p:nvSpPr>
        <p:spPr>
          <a:xfrm>
            <a:off x="6094071" y="1324428"/>
            <a:ext cx="530182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2"/>
                </a:solidFill>
                <a:latin typeface="Aptos"/>
              </a:rPr>
              <a:t>Letters will go out to every District Deputy to distribute to every GK  in the month of August. </a:t>
            </a:r>
            <a:endParaRPr lang="en-US">
              <a:solidFill>
                <a:schemeClr val="bg2"/>
              </a:solidFill>
              <a:cs typeface="Calibri" panose="020F0502020204030204"/>
            </a:endParaRPr>
          </a:p>
          <a:p>
            <a:endParaRPr lang="en-US" sz="2800">
              <a:solidFill>
                <a:schemeClr val="bg2"/>
              </a:solidFill>
              <a:latin typeface="Aptos"/>
            </a:endParaRPr>
          </a:p>
          <a:p>
            <a:r>
              <a:rPr lang="en-US" sz="2800">
                <a:solidFill>
                  <a:schemeClr val="bg2"/>
                </a:solidFill>
                <a:latin typeface="Aptos"/>
              </a:rPr>
              <a:t>Data will be collected by the Mid-Year Meeting, in December</a:t>
            </a:r>
            <a:endParaRPr lang="en-US">
              <a:solidFill>
                <a:schemeClr val="bg2"/>
              </a:solidFill>
              <a:latin typeface="Calibri" panose="020F0502020204030204"/>
              <a:cs typeface="Calibri" panose="020F0502020204030204"/>
            </a:endParaRPr>
          </a:p>
          <a:p>
            <a:endParaRPr lang="en-US" sz="2800">
              <a:solidFill>
                <a:schemeClr val="bg2"/>
              </a:solidFill>
              <a:latin typeface="Aptos"/>
            </a:endParaRPr>
          </a:p>
          <a:p>
            <a:endParaRPr lang="en-US" sz="2800">
              <a:solidFill>
                <a:schemeClr val="bg2"/>
              </a:solidFill>
              <a:latin typeface="Aptos"/>
            </a:endParaRPr>
          </a:p>
        </p:txBody>
      </p:sp>
    </p:spTree>
    <p:extLst>
      <p:ext uri="{BB962C8B-B14F-4D97-AF65-F5344CB8AC3E}">
        <p14:creationId xmlns:p14="http://schemas.microsoft.com/office/powerpoint/2010/main" val="288765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481149" y="487045"/>
            <a:ext cx="10515600" cy="823994"/>
          </a:xfrm>
        </p:spPr>
        <p:txBody>
          <a:bodyPr>
            <a:normAutofit/>
          </a:bodyPr>
          <a:lstStyle/>
          <a:p>
            <a:pPr algn="ctr"/>
            <a:r>
              <a:rPr lang="en-US" b="0">
                <a:solidFill>
                  <a:srgbClr val="E8E8E8"/>
                </a:solidFill>
                <a:latin typeface="Century Gothic"/>
                <a:cs typeface="Calibri Light"/>
              </a:rPr>
              <a:t>TSCC Pledge Letter</a:t>
            </a:r>
          </a:p>
        </p:txBody>
      </p:sp>
      <p:sp>
        <p:nvSpPr>
          <p:cNvPr id="4" name="TextBox 3">
            <a:extLst>
              <a:ext uri="{FF2B5EF4-FFF2-40B4-BE49-F238E27FC236}">
                <a16:creationId xmlns:a16="http://schemas.microsoft.com/office/drawing/2014/main" id="{33A0425A-7E29-6D92-3954-B8880D75E179}"/>
              </a:ext>
            </a:extLst>
          </p:cNvPr>
          <p:cNvSpPr txBox="1"/>
          <p:nvPr/>
        </p:nvSpPr>
        <p:spPr>
          <a:xfrm>
            <a:off x="5733666" y="1324428"/>
            <a:ext cx="596084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2"/>
                </a:solidFill>
                <a:latin typeface="Aptos"/>
              </a:rPr>
              <a:t>            </a:t>
            </a:r>
            <a:endParaRPr lang="en-US">
              <a:solidFill>
                <a:schemeClr val="bg2"/>
              </a:solidFill>
              <a:latin typeface="Calibri" panose="020F0502020204030204"/>
              <a:cs typeface="Calibri" panose="020F0502020204030204"/>
            </a:endParaRPr>
          </a:p>
        </p:txBody>
      </p:sp>
      <p:sp>
        <p:nvSpPr>
          <p:cNvPr id="5" name="TextBox 4">
            <a:extLst>
              <a:ext uri="{FF2B5EF4-FFF2-40B4-BE49-F238E27FC236}">
                <a16:creationId xmlns:a16="http://schemas.microsoft.com/office/drawing/2014/main" id="{C4B065B7-E8BC-08B2-85E8-5259170E5C15}"/>
              </a:ext>
            </a:extLst>
          </p:cNvPr>
          <p:cNvSpPr txBox="1"/>
          <p:nvPr/>
        </p:nvSpPr>
        <p:spPr>
          <a:xfrm>
            <a:off x="523104" y="1449860"/>
            <a:ext cx="1117668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Century Gothic"/>
              </a:rPr>
              <a:t>Letters will offer various choices for your council to consider. Your council can opt for the 2-step approach, aiming to achieve 120% of the goal by the 2025 TSC Convention, or choose 100% or less. Additionally, councils can choose to be a noncontributing council. Your pledge, regardless of the amount, is valued by us without any judgment.</a:t>
            </a:r>
            <a:endParaRPr lang="en-US" sz="3200">
              <a:solidFill>
                <a:schemeClr val="bg1"/>
              </a:solidFill>
              <a:latin typeface="Century Gothic"/>
              <a:cs typeface="Calibri"/>
            </a:endParaRPr>
          </a:p>
        </p:txBody>
      </p:sp>
    </p:spTree>
    <p:extLst>
      <p:ext uri="{BB962C8B-B14F-4D97-AF65-F5344CB8AC3E}">
        <p14:creationId xmlns:p14="http://schemas.microsoft.com/office/powerpoint/2010/main" val="3461654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524281" y="487045"/>
            <a:ext cx="11133826" cy="823994"/>
          </a:xfrm>
        </p:spPr>
        <p:txBody>
          <a:bodyPr>
            <a:normAutofit/>
          </a:bodyPr>
          <a:lstStyle/>
          <a:p>
            <a:pPr algn="ctr"/>
            <a:r>
              <a:rPr lang="en-US" b="0">
                <a:solidFill>
                  <a:srgbClr val="E8E8E8"/>
                </a:solidFill>
                <a:latin typeface="Century Gothic"/>
                <a:cs typeface="Calibri Light"/>
              </a:rPr>
              <a:t>TSCC Pledge Letter</a:t>
            </a:r>
          </a:p>
        </p:txBody>
      </p:sp>
      <p:sp>
        <p:nvSpPr>
          <p:cNvPr id="4" name="TextBox 3">
            <a:extLst>
              <a:ext uri="{FF2B5EF4-FFF2-40B4-BE49-F238E27FC236}">
                <a16:creationId xmlns:a16="http://schemas.microsoft.com/office/drawing/2014/main" id="{33A0425A-7E29-6D92-3954-B8880D75E179}"/>
              </a:ext>
            </a:extLst>
          </p:cNvPr>
          <p:cNvSpPr txBox="1"/>
          <p:nvPr/>
        </p:nvSpPr>
        <p:spPr>
          <a:xfrm>
            <a:off x="5733666" y="1324428"/>
            <a:ext cx="596084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2"/>
                </a:solidFill>
                <a:latin typeface="Aptos"/>
              </a:rPr>
              <a:t>            </a:t>
            </a:r>
            <a:endParaRPr lang="en-US">
              <a:solidFill>
                <a:schemeClr val="bg2"/>
              </a:solidFill>
              <a:latin typeface="Calibri" panose="020F0502020204030204"/>
              <a:cs typeface="Calibri" panose="020F0502020204030204"/>
            </a:endParaRPr>
          </a:p>
        </p:txBody>
      </p:sp>
      <p:sp>
        <p:nvSpPr>
          <p:cNvPr id="3" name="TextBox 2">
            <a:extLst>
              <a:ext uri="{FF2B5EF4-FFF2-40B4-BE49-F238E27FC236}">
                <a16:creationId xmlns:a16="http://schemas.microsoft.com/office/drawing/2014/main" id="{BFAF2222-3076-856B-46C3-B12C73A0D326}"/>
              </a:ext>
            </a:extLst>
          </p:cNvPr>
          <p:cNvSpPr txBox="1"/>
          <p:nvPr/>
        </p:nvSpPr>
        <p:spPr>
          <a:xfrm>
            <a:off x="684363" y="1144438"/>
            <a:ext cx="6740105"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2"/>
                </a:solidFill>
                <a:latin typeface="Century Gothic"/>
              </a:rPr>
              <a:t>Option #1 (Preferred) TSCC 2-Step</a:t>
            </a:r>
          </a:p>
          <a:p>
            <a:pPr marL="283210" indent="-283210"/>
            <a:r>
              <a:rPr lang="en-US" sz="2400" dirty="0">
                <a:solidFill>
                  <a:schemeClr val="bg1"/>
                </a:solidFill>
                <a:latin typeface="Century Gothic"/>
              </a:rPr>
              <a:t>-Ste</a:t>
            </a:r>
            <a:r>
              <a:rPr lang="en-US" sz="2400" dirty="0">
                <a:solidFill>
                  <a:schemeClr val="bg2"/>
                </a:solidFill>
                <a:latin typeface="Century Gothic"/>
              </a:rPr>
              <a:t>p 1: 100% by 12/31/24</a:t>
            </a:r>
          </a:p>
          <a:p>
            <a:pPr marL="283210" indent="-283210"/>
            <a:r>
              <a:rPr lang="en-US" sz="2400" dirty="0">
                <a:solidFill>
                  <a:schemeClr val="bg1"/>
                </a:solidFill>
                <a:latin typeface="Century Gothic"/>
              </a:rPr>
              <a:t>-Step</a:t>
            </a:r>
            <a:r>
              <a:rPr lang="en-US" sz="2400" dirty="0">
                <a:solidFill>
                  <a:schemeClr val="bg2"/>
                </a:solidFill>
                <a:latin typeface="Century Gothic"/>
              </a:rPr>
              <a:t> 2: Additional 20% by 06/30/25</a:t>
            </a:r>
          </a:p>
          <a:p>
            <a:r>
              <a:rPr lang="en-US" sz="2000" b="1" dirty="0">
                <a:solidFill>
                  <a:schemeClr val="bg2"/>
                </a:solidFill>
                <a:latin typeface="Century Gothic"/>
              </a:rPr>
              <a:t>Option #2</a:t>
            </a:r>
          </a:p>
          <a:p>
            <a:r>
              <a:rPr lang="en-US" sz="2000" dirty="0">
                <a:solidFill>
                  <a:schemeClr val="bg2"/>
                </a:solidFill>
                <a:latin typeface="Century Gothic"/>
              </a:rPr>
              <a:t>100% or more by 12/31/24</a:t>
            </a:r>
          </a:p>
          <a:p>
            <a:r>
              <a:rPr lang="en-US" sz="2000" b="1" dirty="0">
                <a:solidFill>
                  <a:schemeClr val="bg2"/>
                </a:solidFill>
                <a:latin typeface="Century Gothic"/>
              </a:rPr>
              <a:t>Option #3</a:t>
            </a:r>
          </a:p>
          <a:p>
            <a:r>
              <a:rPr lang="en-US" sz="2000" dirty="0">
                <a:solidFill>
                  <a:schemeClr val="bg2"/>
                </a:solidFill>
                <a:latin typeface="Century Gothic"/>
              </a:rPr>
              <a:t>100% or more by April 2025</a:t>
            </a:r>
          </a:p>
          <a:p>
            <a:r>
              <a:rPr lang="en-US" sz="2000" b="1" dirty="0">
                <a:solidFill>
                  <a:schemeClr val="bg2"/>
                </a:solidFill>
                <a:latin typeface="Century Gothic"/>
              </a:rPr>
              <a:t>Option #4</a:t>
            </a:r>
          </a:p>
          <a:p>
            <a:r>
              <a:rPr lang="en-US" sz="2000" dirty="0">
                <a:solidFill>
                  <a:schemeClr val="bg2"/>
                </a:solidFill>
                <a:latin typeface="Century Gothic"/>
              </a:rPr>
              <a:t>Contribute a certain amount</a:t>
            </a:r>
          </a:p>
          <a:p>
            <a:r>
              <a:rPr lang="en-US" sz="2000" b="1" dirty="0">
                <a:solidFill>
                  <a:schemeClr val="bg2"/>
                </a:solidFill>
                <a:latin typeface="Century Gothic"/>
              </a:rPr>
              <a:t>Option #5</a:t>
            </a:r>
            <a:r>
              <a:rPr lang="en-US" sz="2000" dirty="0">
                <a:solidFill>
                  <a:schemeClr val="bg2"/>
                </a:solidFill>
                <a:latin typeface="Century Gothic"/>
              </a:rPr>
              <a:t> </a:t>
            </a:r>
          </a:p>
          <a:p>
            <a:r>
              <a:rPr lang="en-US" sz="2000" dirty="0">
                <a:solidFill>
                  <a:schemeClr val="bg2"/>
                </a:solidFill>
                <a:latin typeface="Century Gothic"/>
              </a:rPr>
              <a:t>No support  </a:t>
            </a:r>
            <a:endParaRPr lang="en-US" dirty="0">
              <a:solidFill>
                <a:schemeClr val="bg2"/>
              </a:solidFill>
              <a:latin typeface="Century Gothic"/>
            </a:endParaRPr>
          </a:p>
        </p:txBody>
      </p:sp>
      <p:pic>
        <p:nvPicPr>
          <p:cNvPr id="7" name="Picture 6" descr="A white and blue document with red and white text&#10;&#10;Description automatically generated">
            <a:extLst>
              <a:ext uri="{FF2B5EF4-FFF2-40B4-BE49-F238E27FC236}">
                <a16:creationId xmlns:a16="http://schemas.microsoft.com/office/drawing/2014/main" id="{2CEADD6C-10B2-663A-DCD5-485CA1BFA064}"/>
              </a:ext>
            </a:extLst>
          </p:cNvPr>
          <p:cNvPicPr>
            <a:picLocks noChangeAspect="1"/>
          </p:cNvPicPr>
          <p:nvPr/>
        </p:nvPicPr>
        <p:blipFill>
          <a:blip r:embed="rId2"/>
          <a:stretch>
            <a:fillRect/>
          </a:stretch>
        </p:blipFill>
        <p:spPr>
          <a:xfrm>
            <a:off x="4763398" y="2568426"/>
            <a:ext cx="1831316" cy="3388923"/>
          </a:xfrm>
          <a:prstGeom prst="rect">
            <a:avLst/>
          </a:prstGeom>
        </p:spPr>
      </p:pic>
      <p:pic>
        <p:nvPicPr>
          <p:cNvPr id="8" name="Picture 7" descr="A black rectangle with red border&#10;&#10;Description automatically generated">
            <a:extLst>
              <a:ext uri="{FF2B5EF4-FFF2-40B4-BE49-F238E27FC236}">
                <a16:creationId xmlns:a16="http://schemas.microsoft.com/office/drawing/2014/main" id="{A314258C-6AF6-128F-D61E-6D2FD258DAE7}"/>
              </a:ext>
            </a:extLst>
          </p:cNvPr>
          <p:cNvPicPr>
            <a:picLocks noChangeAspect="1"/>
          </p:cNvPicPr>
          <p:nvPr/>
        </p:nvPicPr>
        <p:blipFill>
          <a:blip r:embed="rId3"/>
          <a:stretch>
            <a:fillRect/>
          </a:stretch>
        </p:blipFill>
        <p:spPr>
          <a:xfrm>
            <a:off x="4606864" y="4078137"/>
            <a:ext cx="2130007" cy="1433424"/>
          </a:xfrm>
          <a:prstGeom prst="rect">
            <a:avLst/>
          </a:prstGeom>
        </p:spPr>
      </p:pic>
      <p:pic>
        <p:nvPicPr>
          <p:cNvPr id="9" name="Picture 8" descr="A white card with blue text&#10;&#10;Description automatically generated">
            <a:extLst>
              <a:ext uri="{FF2B5EF4-FFF2-40B4-BE49-F238E27FC236}">
                <a16:creationId xmlns:a16="http://schemas.microsoft.com/office/drawing/2014/main" id="{6139D86F-1C15-5DB5-5C5D-0394C42F3E99}"/>
              </a:ext>
            </a:extLst>
          </p:cNvPr>
          <p:cNvPicPr>
            <a:picLocks noChangeAspect="1"/>
          </p:cNvPicPr>
          <p:nvPr/>
        </p:nvPicPr>
        <p:blipFill>
          <a:blip r:embed="rId4"/>
          <a:stretch>
            <a:fillRect/>
          </a:stretch>
        </p:blipFill>
        <p:spPr>
          <a:xfrm>
            <a:off x="6925124" y="1451581"/>
            <a:ext cx="4947930" cy="3562073"/>
          </a:xfrm>
          <a:prstGeom prst="rect">
            <a:avLst/>
          </a:prstGeom>
        </p:spPr>
      </p:pic>
    </p:spTree>
    <p:extLst>
      <p:ext uri="{BB962C8B-B14F-4D97-AF65-F5344CB8AC3E}">
        <p14:creationId xmlns:p14="http://schemas.microsoft.com/office/powerpoint/2010/main" val="3417913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393100"/>
            <a:ext cx="10515600" cy="1325563"/>
          </a:xfrm>
        </p:spPr>
        <p:txBody>
          <a:bodyPr>
            <a:normAutofit/>
          </a:bodyPr>
          <a:lstStyle/>
          <a:p>
            <a:pPr algn="ctr"/>
            <a:r>
              <a:rPr lang="en-US" b="0">
                <a:solidFill>
                  <a:srgbClr val="E8E8E8"/>
                </a:solidFill>
                <a:latin typeface="Century Gothic"/>
                <a:cs typeface="Calibri Light"/>
              </a:rPr>
              <a:t>Texas State Council Charity Trivia </a:t>
            </a:r>
          </a:p>
        </p:txBody>
      </p:sp>
      <p:sp>
        <p:nvSpPr>
          <p:cNvPr id="5" name="TextBox 4">
            <a:extLst>
              <a:ext uri="{FF2B5EF4-FFF2-40B4-BE49-F238E27FC236}">
                <a16:creationId xmlns:a16="http://schemas.microsoft.com/office/drawing/2014/main" id="{018A0D4D-9299-8C55-6E5B-1DBCD190DDFB}"/>
              </a:ext>
            </a:extLst>
          </p:cNvPr>
          <p:cNvSpPr txBox="1"/>
          <p:nvPr/>
        </p:nvSpPr>
        <p:spPr>
          <a:xfrm>
            <a:off x="1907799" y="515540"/>
            <a:ext cx="8153367" cy="60299"/>
          </a:xfrm>
          <a:prstGeom prst="rect">
            <a:avLst/>
          </a:prstGeom>
          <a:no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solidFill>
                <a:schemeClr val="bg2"/>
              </a:solidFill>
              <a:cs typeface="Calibri"/>
            </a:endParaRPr>
          </a:p>
        </p:txBody>
      </p:sp>
      <p:sp>
        <p:nvSpPr>
          <p:cNvPr id="6" name="TextBox 5">
            <a:extLst>
              <a:ext uri="{FF2B5EF4-FFF2-40B4-BE49-F238E27FC236}">
                <a16:creationId xmlns:a16="http://schemas.microsoft.com/office/drawing/2014/main" id="{DBA0697B-ABFF-2737-458B-296181EFF01D}"/>
              </a:ext>
            </a:extLst>
          </p:cNvPr>
          <p:cNvSpPr txBox="1"/>
          <p:nvPr/>
        </p:nvSpPr>
        <p:spPr>
          <a:xfrm>
            <a:off x="553995" y="1491049"/>
            <a:ext cx="1112519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2"/>
                </a:solidFill>
                <a:latin typeface="Century Gothic"/>
                <a:ea typeface="+mn-lt"/>
                <a:cs typeface="+mn-lt"/>
              </a:rPr>
              <a:t>Keep an eye out for the "Texas State Council Charity Trivia" on all social media platforms. Our goal is to update all followers on the impactful projects funded by your charitable contributions. Engage with this trivia to discover interesting facts. Put your knowledge to the test at the 2025 TSC Convention in Corpus Christi, where we will reward the most knowledgeable participants with prizes!</a:t>
            </a:r>
            <a:endParaRPr lang="en-US" sz="2800">
              <a:solidFill>
                <a:schemeClr val="bg2"/>
              </a:solidFill>
              <a:latin typeface="Century Gothic"/>
              <a:cs typeface="Calibri"/>
            </a:endParaRPr>
          </a:p>
        </p:txBody>
      </p:sp>
    </p:spTree>
    <p:extLst>
      <p:ext uri="{BB962C8B-B14F-4D97-AF65-F5344CB8AC3E}">
        <p14:creationId xmlns:p14="http://schemas.microsoft.com/office/powerpoint/2010/main" val="2671495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B1DE-DC16-8E5F-E793-49CC56B9963C}"/>
              </a:ext>
            </a:extLst>
          </p:cNvPr>
          <p:cNvSpPr>
            <a:spLocks noGrp="1"/>
          </p:cNvSpPr>
          <p:nvPr>
            <p:ph type="title"/>
          </p:nvPr>
        </p:nvSpPr>
        <p:spPr>
          <a:xfrm>
            <a:off x="481149" y="487045"/>
            <a:ext cx="10515600" cy="890135"/>
          </a:xfrm>
        </p:spPr>
        <p:txBody>
          <a:bodyPr lIns="91440" tIns="45720" rIns="91440" bIns="45720" anchor="b"/>
          <a:lstStyle/>
          <a:p>
            <a:pPr algn="l"/>
            <a:r>
              <a:rPr lang="en-US">
                <a:latin typeface="Century Gothic"/>
              </a:rPr>
              <a:t>24/7 Membership Recruitment</a:t>
            </a:r>
            <a:endParaRPr lang="en-US"/>
          </a:p>
        </p:txBody>
      </p:sp>
      <p:pic>
        <p:nvPicPr>
          <p:cNvPr id="7" name="Picture Placeholder 6" descr="A person wearing a blue shirt with yellow writing on it&#10;&#10;Description automatically generated">
            <a:extLst>
              <a:ext uri="{FF2B5EF4-FFF2-40B4-BE49-F238E27FC236}">
                <a16:creationId xmlns:a16="http://schemas.microsoft.com/office/drawing/2014/main" id="{0505E4E2-0404-ABA0-0FB9-771683338347}"/>
              </a:ext>
            </a:extLst>
          </p:cNvPr>
          <p:cNvPicPr>
            <a:picLocks noGrp="1" noChangeAspect="1"/>
          </p:cNvPicPr>
          <p:nvPr>
            <p:ph type="pic" idx="4294967295"/>
          </p:nvPr>
        </p:nvPicPr>
        <p:blipFill rotWithShape="1">
          <a:blip r:embed="rId2"/>
          <a:srcRect l="7289" t="74" r="29738" b="-75"/>
          <a:stretch/>
        </p:blipFill>
        <p:spPr>
          <a:xfrm>
            <a:off x="8792785" y="1374775"/>
            <a:ext cx="2613025" cy="2335213"/>
          </a:xfrm>
        </p:spPr>
      </p:pic>
      <p:sp>
        <p:nvSpPr>
          <p:cNvPr id="3" name="Subtitle 2">
            <a:extLst>
              <a:ext uri="{FF2B5EF4-FFF2-40B4-BE49-F238E27FC236}">
                <a16:creationId xmlns:a16="http://schemas.microsoft.com/office/drawing/2014/main" id="{A6A879E9-9996-2CDC-758E-8C5A51A8275D}"/>
              </a:ext>
            </a:extLst>
          </p:cNvPr>
          <p:cNvSpPr>
            <a:spLocks noGrp="1"/>
          </p:cNvSpPr>
          <p:nvPr>
            <p:ph type="body" sz="half" idx="4294967295"/>
          </p:nvPr>
        </p:nvSpPr>
        <p:spPr>
          <a:xfrm>
            <a:off x="483810" y="1379538"/>
            <a:ext cx="8796338" cy="3503612"/>
          </a:xfrm>
        </p:spPr>
        <p:txBody>
          <a:bodyPr lIns="91440" tIns="45720" rIns="91440" bIns="45720" anchor="t"/>
          <a:lstStyle/>
          <a:p>
            <a:pPr marL="0" indent="0" algn="l" rtl="0">
              <a:buNone/>
            </a:pPr>
            <a:r>
              <a:rPr lang="en-US" sz="2400" b="1" spc="0">
                <a:solidFill>
                  <a:schemeClr val="bg1"/>
                </a:solidFill>
                <a:latin typeface="Century Gothic"/>
              </a:rPr>
              <a:t>John Leal</a:t>
            </a:r>
            <a:endParaRPr lang="en-US" b="1">
              <a:solidFill>
                <a:schemeClr val="bg1"/>
              </a:solidFill>
              <a:cs typeface="Calibri"/>
            </a:endParaRPr>
          </a:p>
          <a:p>
            <a:pPr marL="0" indent="0" algn="l">
              <a:buNone/>
            </a:pPr>
            <a:r>
              <a:rPr lang="en-US" sz="2400" spc="0">
                <a:solidFill>
                  <a:schemeClr val="bg1"/>
                </a:solidFill>
                <a:latin typeface="Century Gothic"/>
              </a:rPr>
              <a:t>Encourage all councils to have active membership recruitment activities</a:t>
            </a:r>
            <a:r>
              <a:rPr lang="en-US" sz="2400">
                <a:solidFill>
                  <a:schemeClr val="bg1"/>
                </a:solidFill>
                <a:latin typeface="Century Gothic"/>
              </a:rPr>
              <a:t> with drives</a:t>
            </a:r>
            <a:r>
              <a:rPr lang="en-US" sz="2400" spc="0">
                <a:solidFill>
                  <a:schemeClr val="bg1"/>
                </a:solidFill>
                <a:latin typeface="Century Gothic"/>
              </a:rPr>
              <a:t> and blitzes</a:t>
            </a:r>
            <a:endParaRPr lang="en-US" sz="2400" spc="0">
              <a:solidFill>
                <a:schemeClr val="bg1"/>
              </a:solidFill>
              <a:cs typeface="Calibri"/>
            </a:endParaRPr>
          </a:p>
          <a:p>
            <a:pPr marL="0" indent="0" algn="l">
              <a:buNone/>
            </a:pPr>
            <a:r>
              <a:rPr lang="en-US" sz="2400" spc="0">
                <a:solidFill>
                  <a:schemeClr val="bg1"/>
                </a:solidFill>
                <a:latin typeface="Century Gothic"/>
              </a:rPr>
              <a:t>Incorporate membership recruitment into all their activities.</a:t>
            </a:r>
            <a:r>
              <a:rPr lang="en-US" sz="2400">
                <a:solidFill>
                  <a:schemeClr val="bg1"/>
                </a:solidFill>
                <a:latin typeface="Century Gothic"/>
              </a:rPr>
              <a:t> </a:t>
            </a:r>
            <a:endParaRPr lang="en-US" sz="2400" spc="0">
              <a:solidFill>
                <a:schemeClr val="bg1"/>
              </a:solidFill>
              <a:cs typeface="Calibri"/>
            </a:endParaRPr>
          </a:p>
          <a:p>
            <a:pPr marL="0" indent="0" algn="l" rtl="0">
              <a:buNone/>
            </a:pPr>
            <a:r>
              <a:rPr lang="en-US" sz="2400" spc="0">
                <a:solidFill>
                  <a:schemeClr val="bg1"/>
                </a:solidFill>
                <a:latin typeface="Century Gothic"/>
              </a:rPr>
              <a:t>Make programs visible and attractive</a:t>
            </a:r>
          </a:p>
          <a:p>
            <a:pPr marL="0" indent="0" algn="l">
              <a:buNone/>
            </a:pPr>
            <a:endParaRPr lang="en-US" sz="2400"/>
          </a:p>
        </p:txBody>
      </p:sp>
      <p:sp>
        <p:nvSpPr>
          <p:cNvPr id="6" name="Subtitle 2">
            <a:extLst>
              <a:ext uri="{FF2B5EF4-FFF2-40B4-BE49-F238E27FC236}">
                <a16:creationId xmlns:a16="http://schemas.microsoft.com/office/drawing/2014/main" id="{2B85BFB4-B8FD-DD2D-1A75-A100B1DE8942}"/>
              </a:ext>
            </a:extLst>
          </p:cNvPr>
          <p:cNvSpPr txBox="1">
            <a:spLocks/>
          </p:cNvSpPr>
          <p:nvPr/>
        </p:nvSpPr>
        <p:spPr>
          <a:xfrm>
            <a:off x="2104950" y="3939420"/>
            <a:ext cx="8287656" cy="3503613"/>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l">
              <a:buFont typeface="Arial" panose="020B0604020202020204" pitchFamily="34" charset="0"/>
              <a:buNone/>
            </a:pPr>
            <a:r>
              <a:rPr lang="en-US" sz="2400">
                <a:latin typeface="Century Gothic"/>
              </a:rPr>
              <a:t>Every council and diocese with a membership director</a:t>
            </a:r>
            <a:endParaRPr lang="en-US"/>
          </a:p>
          <a:p>
            <a:pPr marL="0" indent="0" algn="l">
              <a:buFont typeface="Arial" panose="020B0604020202020204" pitchFamily="34" charset="0"/>
              <a:buNone/>
            </a:pPr>
            <a:r>
              <a:rPr lang="en-US" sz="2400">
                <a:latin typeface="Century Gothic"/>
              </a:rPr>
              <a:t>Present ideas and motivation on specifics of recruitment</a:t>
            </a:r>
            <a:endParaRPr lang="en-US" sz="2400"/>
          </a:p>
          <a:p>
            <a:pPr marL="0" indent="0" algn="l">
              <a:buFont typeface="Arial" panose="020B0604020202020204" pitchFamily="34" charset="0"/>
              <a:buNone/>
            </a:pPr>
            <a:r>
              <a:rPr lang="en-US" sz="2400">
                <a:latin typeface="Century Gothic"/>
              </a:rPr>
              <a:t>Strong, healthy, vibrant councils generally have no problems recruiting.</a:t>
            </a:r>
            <a:endParaRPr lang="en-US" sz="2400"/>
          </a:p>
        </p:txBody>
      </p:sp>
    </p:spTree>
    <p:extLst>
      <p:ext uri="{BB962C8B-B14F-4D97-AF65-F5344CB8AC3E}">
        <p14:creationId xmlns:p14="http://schemas.microsoft.com/office/powerpoint/2010/main" val="359470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393100"/>
            <a:ext cx="10515600" cy="1325563"/>
          </a:xfrm>
        </p:spPr>
        <p:txBody>
          <a:bodyPr>
            <a:normAutofit/>
          </a:bodyPr>
          <a:lstStyle/>
          <a:p>
            <a:pPr algn="ctr"/>
            <a:endParaRPr lang="en-US" b="0" dirty="0">
              <a:solidFill>
                <a:srgbClr val="E8E8E8"/>
              </a:solidFill>
              <a:latin typeface="Century Gothic"/>
              <a:cs typeface="Calibri Light"/>
            </a:endParaRPr>
          </a:p>
        </p:txBody>
      </p:sp>
      <p:pic>
        <p:nvPicPr>
          <p:cNvPr id="3" name="Picture 2" descr="A map of texas state&#10;&#10;Description automatically generated">
            <a:extLst>
              <a:ext uri="{FF2B5EF4-FFF2-40B4-BE49-F238E27FC236}">
                <a16:creationId xmlns:a16="http://schemas.microsoft.com/office/drawing/2014/main" id="{FDA5952A-F254-67BC-EC60-0F51B0A67180}"/>
              </a:ext>
            </a:extLst>
          </p:cNvPr>
          <p:cNvPicPr>
            <a:picLocks noChangeAspect="1"/>
          </p:cNvPicPr>
          <p:nvPr/>
        </p:nvPicPr>
        <p:blipFill>
          <a:blip r:embed="rId2"/>
          <a:stretch>
            <a:fillRect/>
          </a:stretch>
        </p:blipFill>
        <p:spPr>
          <a:xfrm>
            <a:off x="1792047" y="578763"/>
            <a:ext cx="8606919" cy="4479325"/>
          </a:xfrm>
          <a:prstGeom prst="rect">
            <a:avLst/>
          </a:prstGeom>
        </p:spPr>
      </p:pic>
      <p:sp>
        <p:nvSpPr>
          <p:cNvPr id="5" name="TextBox 4">
            <a:extLst>
              <a:ext uri="{FF2B5EF4-FFF2-40B4-BE49-F238E27FC236}">
                <a16:creationId xmlns:a16="http://schemas.microsoft.com/office/drawing/2014/main" id="{018A0D4D-9299-8C55-6E5B-1DBCD190DDFB}"/>
              </a:ext>
            </a:extLst>
          </p:cNvPr>
          <p:cNvSpPr txBox="1"/>
          <p:nvPr/>
        </p:nvSpPr>
        <p:spPr>
          <a:xfrm>
            <a:off x="1907799" y="515540"/>
            <a:ext cx="8153367" cy="60299"/>
          </a:xfrm>
          <a:prstGeom prst="rect">
            <a:avLst/>
          </a:prstGeom>
          <a:noFill/>
          <a:ln>
            <a:solidFill>
              <a:schemeClr val="bg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solidFill>
                <a:schemeClr val="bg2"/>
              </a:solidFill>
              <a:cs typeface="Calibri"/>
            </a:endParaRPr>
          </a:p>
        </p:txBody>
      </p:sp>
    </p:spTree>
    <p:extLst>
      <p:ext uri="{BB962C8B-B14F-4D97-AF65-F5344CB8AC3E}">
        <p14:creationId xmlns:p14="http://schemas.microsoft.com/office/powerpoint/2010/main" val="692711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8613" y="709402"/>
            <a:ext cx="10515600" cy="1325563"/>
          </a:xfrm>
        </p:spPr>
        <p:txBody>
          <a:bodyPr>
            <a:normAutofit/>
          </a:bodyPr>
          <a:lstStyle/>
          <a:p>
            <a:pPr algn="ctr"/>
            <a:r>
              <a:rPr lang="en-US" sz="3200" b="0">
                <a:solidFill>
                  <a:srgbClr val="E8E8E8"/>
                </a:solidFill>
                <a:latin typeface="Century Gothic"/>
                <a:ea typeface="+mj-lt"/>
                <a:cs typeface="+mj-lt"/>
              </a:rPr>
              <a:t>TSCC Special Areas Wheelchair Mission</a:t>
            </a:r>
            <a:endParaRPr lang="en-US" sz="3200">
              <a:solidFill>
                <a:srgbClr val="FFFFFF"/>
              </a:solidFill>
              <a:latin typeface="Century Gothic"/>
              <a:ea typeface="+mj-lt"/>
              <a:cs typeface="+mj-lt"/>
            </a:endParaRPr>
          </a:p>
          <a:p>
            <a:pPr algn="ctr"/>
            <a:endParaRPr lang="en-US" sz="3200" b="0">
              <a:solidFill>
                <a:srgbClr val="E8E8E8"/>
              </a:solidFill>
              <a:cs typeface="Calibri Light" panose="020F0302020204030204"/>
            </a:endParaRPr>
          </a:p>
        </p:txBody>
      </p:sp>
      <p:pic>
        <p:nvPicPr>
          <p:cNvPr id="3" name="Picture 2" descr="A logo for a wheelchair mission&#10;&#10;Description automatically generated">
            <a:extLst>
              <a:ext uri="{FF2B5EF4-FFF2-40B4-BE49-F238E27FC236}">
                <a16:creationId xmlns:a16="http://schemas.microsoft.com/office/drawing/2014/main" id="{1DDCFACD-64E8-E01A-4E69-0C9AEFE9E511}"/>
              </a:ext>
            </a:extLst>
          </p:cNvPr>
          <p:cNvPicPr>
            <a:picLocks noChangeAspect="1"/>
          </p:cNvPicPr>
          <p:nvPr/>
        </p:nvPicPr>
        <p:blipFill>
          <a:blip r:embed="rId2"/>
          <a:stretch>
            <a:fillRect/>
          </a:stretch>
        </p:blipFill>
        <p:spPr>
          <a:xfrm>
            <a:off x="1105456" y="2461510"/>
            <a:ext cx="3885482" cy="1705335"/>
          </a:xfrm>
          <a:prstGeom prst="rect">
            <a:avLst/>
          </a:prstGeom>
        </p:spPr>
      </p:pic>
      <p:sp>
        <p:nvSpPr>
          <p:cNvPr id="4" name="TextBox 3">
            <a:extLst>
              <a:ext uri="{FF2B5EF4-FFF2-40B4-BE49-F238E27FC236}">
                <a16:creationId xmlns:a16="http://schemas.microsoft.com/office/drawing/2014/main" id="{D3342DEC-F121-D5BD-3DD5-8EFBF0959880}"/>
              </a:ext>
            </a:extLst>
          </p:cNvPr>
          <p:cNvSpPr txBox="1"/>
          <p:nvPr/>
        </p:nvSpPr>
        <p:spPr>
          <a:xfrm>
            <a:off x="4853402" y="1935192"/>
            <a:ext cx="6507705"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800" baseline="30000">
                <a:solidFill>
                  <a:srgbClr val="FFFF00"/>
                </a:solidFill>
                <a:latin typeface="Aptos"/>
              </a:rPr>
              <a:t>Chairman</a:t>
            </a:r>
            <a:endParaRPr lang="en-US">
              <a:ea typeface="Calibri" panose="020F0502020204030204"/>
              <a:cs typeface="Calibri" panose="020F0502020204030204"/>
            </a:endParaRPr>
          </a:p>
          <a:p>
            <a:pPr algn="ctr"/>
            <a:r>
              <a:rPr lang="en-US" sz="3600" baseline="30000">
                <a:solidFill>
                  <a:schemeClr val="bg2"/>
                </a:solidFill>
                <a:latin typeface="Aptos"/>
              </a:rPr>
              <a:t>Bill Weber</a:t>
            </a:r>
          </a:p>
          <a:p>
            <a:pPr algn="ctr"/>
            <a:r>
              <a:rPr lang="en-US" sz="3600" baseline="30000">
                <a:solidFill>
                  <a:schemeClr val="bg2"/>
                </a:solidFill>
                <a:latin typeface="Aptos"/>
              </a:rPr>
              <a:t>	</a:t>
            </a:r>
            <a:r>
              <a:rPr lang="en-US" sz="3600" baseline="30000">
                <a:solidFill>
                  <a:srgbClr val="FFC000"/>
                </a:solidFill>
                <a:latin typeface="Aptos"/>
              </a:rPr>
              <a:t>214-405-8023     </a:t>
            </a:r>
            <a:r>
              <a:rPr lang="en-US" sz="3600" baseline="30000">
                <a:solidFill>
                  <a:schemeClr val="bg2"/>
                </a:solidFill>
                <a:latin typeface="Aptos"/>
              </a:rPr>
              <a:t> </a:t>
            </a:r>
            <a:r>
              <a:rPr lang="en-US" sz="3600" baseline="30000" err="1">
                <a:solidFill>
                  <a:srgbClr val="00B0F0"/>
                </a:solidFill>
                <a:latin typeface="Aptos"/>
              </a:rPr>
              <a:t>yankeesweb@tx,rr.com</a:t>
            </a:r>
            <a:endParaRPr lang="en-US" sz="3600" baseline="30000">
              <a:solidFill>
                <a:srgbClr val="00B0F0"/>
              </a:solidFill>
              <a:latin typeface="Aptos"/>
            </a:endParaRPr>
          </a:p>
          <a:p>
            <a:endParaRPr lang="en-US"/>
          </a:p>
        </p:txBody>
      </p:sp>
      <p:sp>
        <p:nvSpPr>
          <p:cNvPr id="5" name="TextBox 4">
            <a:extLst>
              <a:ext uri="{FF2B5EF4-FFF2-40B4-BE49-F238E27FC236}">
                <a16:creationId xmlns:a16="http://schemas.microsoft.com/office/drawing/2014/main" id="{3026CB0C-D799-E467-4AD6-8317480CAA83}"/>
              </a:ext>
            </a:extLst>
          </p:cNvPr>
          <p:cNvSpPr txBox="1"/>
          <p:nvPr/>
        </p:nvSpPr>
        <p:spPr>
          <a:xfrm>
            <a:off x="4990480" y="3638811"/>
            <a:ext cx="63662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FFFF00"/>
                </a:solidFill>
                <a:latin typeface="Aptos"/>
              </a:rPr>
              <a:t>Assistant Chairman</a:t>
            </a:r>
            <a:endParaRPr lang="en-US"/>
          </a:p>
          <a:p>
            <a:pPr algn="ctr"/>
            <a:r>
              <a:rPr lang="en-US" sz="2400">
                <a:solidFill>
                  <a:schemeClr val="bg2"/>
                </a:solidFill>
                <a:latin typeface="Aptos"/>
              </a:rPr>
              <a:t>Brian Nelson</a:t>
            </a:r>
          </a:p>
          <a:p>
            <a:pPr algn="ctr"/>
            <a:r>
              <a:rPr lang="en-US" sz="2400">
                <a:solidFill>
                  <a:schemeClr val="bg2"/>
                </a:solidFill>
                <a:latin typeface="Aptos"/>
              </a:rPr>
              <a:t>	</a:t>
            </a:r>
            <a:r>
              <a:rPr lang="en-US" sz="2400">
                <a:solidFill>
                  <a:srgbClr val="FFC000"/>
                </a:solidFill>
                <a:latin typeface="Aptos"/>
              </a:rPr>
              <a:t>210-275-7921</a:t>
            </a:r>
            <a:r>
              <a:rPr lang="en-US" sz="2400">
                <a:latin typeface="Aptos"/>
              </a:rPr>
              <a:t> </a:t>
            </a:r>
            <a:r>
              <a:rPr lang="en-US" sz="2400">
                <a:solidFill>
                  <a:srgbClr val="00B0F0"/>
                </a:solidFill>
                <a:latin typeface="Aptos"/>
              </a:rPr>
              <a:t> abn091951@gmail.com</a:t>
            </a:r>
            <a:r>
              <a:rPr lang="en-US" sz="2400">
                <a:solidFill>
                  <a:schemeClr val="accent1"/>
                </a:solidFill>
                <a:latin typeface="Aptos"/>
              </a:rPr>
              <a:t> </a:t>
            </a:r>
          </a:p>
        </p:txBody>
      </p:sp>
    </p:spTree>
    <p:extLst>
      <p:ext uri="{BB962C8B-B14F-4D97-AF65-F5344CB8AC3E}">
        <p14:creationId xmlns:p14="http://schemas.microsoft.com/office/powerpoint/2010/main" val="2954522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8613" y="490196"/>
            <a:ext cx="10515600" cy="1325563"/>
          </a:xfrm>
        </p:spPr>
        <p:txBody>
          <a:bodyPr>
            <a:normAutofit/>
          </a:bodyPr>
          <a:lstStyle/>
          <a:p>
            <a:pPr algn="ctr"/>
            <a:r>
              <a:rPr lang="en-US" sz="3200" b="0">
                <a:solidFill>
                  <a:srgbClr val="E8E8E8"/>
                </a:solidFill>
                <a:latin typeface="Century Gothic"/>
                <a:ea typeface="+mj-lt"/>
                <a:cs typeface="+mj-lt"/>
              </a:rPr>
              <a:t>TSCC Special Areas Wheelchair Mission</a:t>
            </a:r>
            <a:endParaRPr lang="en-US" sz="3200">
              <a:solidFill>
                <a:srgbClr val="FFFFFF"/>
              </a:solidFill>
              <a:latin typeface="Century Gothic"/>
              <a:ea typeface="+mj-lt"/>
              <a:cs typeface="+mj-lt"/>
            </a:endParaRPr>
          </a:p>
          <a:p>
            <a:pPr algn="ctr"/>
            <a:endParaRPr lang="en-US" sz="4600" b="0">
              <a:solidFill>
                <a:srgbClr val="E8E8E8"/>
              </a:solidFill>
              <a:cs typeface="Calibri Light" panose="020F0302020204030204"/>
            </a:endParaRPr>
          </a:p>
        </p:txBody>
      </p:sp>
      <p:sp>
        <p:nvSpPr>
          <p:cNvPr id="3" name="TextBox 2">
            <a:extLst>
              <a:ext uri="{FF2B5EF4-FFF2-40B4-BE49-F238E27FC236}">
                <a16:creationId xmlns:a16="http://schemas.microsoft.com/office/drawing/2014/main" id="{1E9C2DCD-0D87-17E7-4AF7-4B4005F27249}"/>
              </a:ext>
            </a:extLst>
          </p:cNvPr>
          <p:cNvSpPr txBox="1"/>
          <p:nvPr/>
        </p:nvSpPr>
        <p:spPr>
          <a:xfrm>
            <a:off x="747781" y="1715002"/>
            <a:ext cx="11441501"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solidFill>
                  <a:schemeClr val="bg2"/>
                </a:solidFill>
                <a:latin typeface="Century Gothic"/>
              </a:rPr>
              <a:t>Estimate 100 Million people are in need of a wheelchair.</a:t>
            </a:r>
          </a:p>
          <a:p>
            <a:pPr marL="457200" indent="-457200">
              <a:buFont typeface="Arial"/>
              <a:buChar char="•"/>
            </a:pPr>
            <a:r>
              <a:rPr lang="en-US" sz="2800">
                <a:solidFill>
                  <a:schemeClr val="bg2"/>
                </a:solidFill>
                <a:latin typeface="Century Gothic"/>
              </a:rPr>
              <a:t>Children and elderly are most in need.</a:t>
            </a:r>
          </a:p>
          <a:p>
            <a:pPr marL="457200" indent="-457200">
              <a:buFont typeface="Arial"/>
              <a:buChar char="•"/>
            </a:pPr>
            <a:r>
              <a:rPr lang="en-US" sz="2800">
                <a:solidFill>
                  <a:schemeClr val="bg2"/>
                </a:solidFill>
                <a:latin typeface="Century Gothic"/>
              </a:rPr>
              <a:t>Give the life changing gift of mobility.</a:t>
            </a:r>
          </a:p>
          <a:p>
            <a:pPr marL="457200" indent="-457200">
              <a:buFont typeface="Arial"/>
              <a:buChar char="•"/>
            </a:pPr>
            <a:r>
              <a:rPr lang="en-US" sz="2800">
                <a:solidFill>
                  <a:schemeClr val="bg2"/>
                </a:solidFill>
                <a:latin typeface="Century Gothic"/>
              </a:rPr>
              <a:t>1 chair improves the lives of 10 people involved in their life.</a:t>
            </a:r>
          </a:p>
          <a:p>
            <a:pPr marL="457200" indent="-457200">
              <a:buFont typeface="Arial"/>
              <a:buChar char="•"/>
            </a:pPr>
            <a:r>
              <a:rPr lang="en-US" sz="2800">
                <a:solidFill>
                  <a:schemeClr val="bg2"/>
                </a:solidFill>
                <a:latin typeface="Century Gothic"/>
              </a:rPr>
              <a:t>Six sizes available at the average price of $150  (valued for over $500)</a:t>
            </a:r>
          </a:p>
          <a:p>
            <a:endParaRPr lang="en-US" sz="2800"/>
          </a:p>
        </p:txBody>
      </p:sp>
    </p:spTree>
    <p:extLst>
      <p:ext uri="{BB962C8B-B14F-4D97-AF65-F5344CB8AC3E}">
        <p14:creationId xmlns:p14="http://schemas.microsoft.com/office/powerpoint/2010/main" val="2043081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8613" y="584141"/>
            <a:ext cx="10515600" cy="1325563"/>
          </a:xfrm>
        </p:spPr>
        <p:txBody>
          <a:bodyPr>
            <a:normAutofit/>
          </a:bodyPr>
          <a:lstStyle/>
          <a:p>
            <a:pPr algn="ctr"/>
            <a:r>
              <a:rPr lang="en-US" sz="3200" b="0">
                <a:solidFill>
                  <a:srgbClr val="E8E8E8"/>
                </a:solidFill>
                <a:latin typeface="Century Gothic"/>
                <a:ea typeface="+mj-lt"/>
                <a:cs typeface="+mj-lt"/>
              </a:rPr>
              <a:t>TSCC Special Areas Wheelchair Mission</a:t>
            </a:r>
            <a:endParaRPr lang="en-US" sz="3200">
              <a:solidFill>
                <a:srgbClr val="FFFFFF"/>
              </a:solidFill>
              <a:latin typeface="Century Gothic"/>
              <a:ea typeface="+mj-lt"/>
              <a:cs typeface="+mj-lt"/>
            </a:endParaRPr>
          </a:p>
          <a:p>
            <a:endParaRPr lang="en-US" sz="4600" b="0">
              <a:solidFill>
                <a:srgbClr val="E8E8E8"/>
              </a:solidFill>
              <a:latin typeface="Century Gothic"/>
              <a:cs typeface="Calibri Light" panose="020F0302020204030204"/>
            </a:endParaRPr>
          </a:p>
        </p:txBody>
      </p:sp>
      <p:pic>
        <p:nvPicPr>
          <p:cNvPr id="6" name="Picture 5" descr="A photo of a child in a wheelchair&#10;&#10;Description automatically generated">
            <a:extLst>
              <a:ext uri="{FF2B5EF4-FFF2-40B4-BE49-F238E27FC236}">
                <a16:creationId xmlns:a16="http://schemas.microsoft.com/office/drawing/2014/main" id="{CA15F1AC-9816-5896-1801-5503233D6758}"/>
              </a:ext>
            </a:extLst>
          </p:cNvPr>
          <p:cNvPicPr>
            <a:picLocks noChangeAspect="1"/>
          </p:cNvPicPr>
          <p:nvPr/>
        </p:nvPicPr>
        <p:blipFill>
          <a:blip r:embed="rId2"/>
          <a:stretch>
            <a:fillRect/>
          </a:stretch>
        </p:blipFill>
        <p:spPr>
          <a:xfrm>
            <a:off x="1315966" y="1905357"/>
            <a:ext cx="3638370" cy="2769979"/>
          </a:xfrm>
          <a:prstGeom prst="rect">
            <a:avLst/>
          </a:prstGeom>
        </p:spPr>
      </p:pic>
      <p:sp>
        <p:nvSpPr>
          <p:cNvPr id="8" name="TextBox 7">
            <a:extLst>
              <a:ext uri="{FF2B5EF4-FFF2-40B4-BE49-F238E27FC236}">
                <a16:creationId xmlns:a16="http://schemas.microsoft.com/office/drawing/2014/main" id="{CDDDE504-6F76-4944-D26F-F277935BD2D4}"/>
              </a:ext>
            </a:extLst>
          </p:cNvPr>
          <p:cNvSpPr txBox="1"/>
          <p:nvPr/>
        </p:nvSpPr>
        <p:spPr>
          <a:xfrm>
            <a:off x="5328446" y="2132536"/>
            <a:ext cx="623689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2"/>
                </a:solidFill>
                <a:latin typeface="Century Gothic"/>
              </a:rPr>
              <a:t>For every $150 donation, a wheelchair is provided, and donors can request a personalized certificate of thanks, along with a photo of a wheelchair recipient, suitable as a gift in honor or memory of a loved one.</a:t>
            </a:r>
          </a:p>
        </p:txBody>
      </p:sp>
    </p:spTree>
    <p:extLst>
      <p:ext uri="{BB962C8B-B14F-4D97-AF65-F5344CB8AC3E}">
        <p14:creationId xmlns:p14="http://schemas.microsoft.com/office/powerpoint/2010/main" val="2233098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8613" y="479758"/>
            <a:ext cx="10515600" cy="1325563"/>
          </a:xfrm>
        </p:spPr>
        <p:txBody>
          <a:bodyPr>
            <a:normAutofit/>
          </a:bodyPr>
          <a:lstStyle/>
          <a:p>
            <a:pPr algn="ctr"/>
            <a:r>
              <a:rPr lang="en-US" sz="3200" b="0">
                <a:solidFill>
                  <a:srgbClr val="E8E8E8"/>
                </a:solidFill>
                <a:latin typeface="Century Gothic"/>
                <a:ea typeface="+mj-lt"/>
                <a:cs typeface="+mj-lt"/>
              </a:rPr>
              <a:t>TSCC Special Areas Wheelchair Mission</a:t>
            </a:r>
            <a:endParaRPr lang="en-US" sz="3200">
              <a:solidFill>
                <a:srgbClr val="FFFFFF"/>
              </a:solidFill>
              <a:latin typeface="Century Gothic"/>
              <a:ea typeface="+mj-lt"/>
              <a:cs typeface="+mj-lt"/>
            </a:endParaRPr>
          </a:p>
          <a:p>
            <a:pPr algn="ctr"/>
            <a:endParaRPr lang="en-US" sz="4600" b="0">
              <a:solidFill>
                <a:srgbClr val="E8E8E8"/>
              </a:solidFill>
              <a:cs typeface="Calibri Light" panose="020F0302020204030204"/>
            </a:endParaRPr>
          </a:p>
        </p:txBody>
      </p:sp>
      <p:pic>
        <p:nvPicPr>
          <p:cNvPr id="3" name="Picture 2" descr="A wheelchair in a room with a table with a sign&#10;&#10;Description automatically generated">
            <a:extLst>
              <a:ext uri="{FF2B5EF4-FFF2-40B4-BE49-F238E27FC236}">
                <a16:creationId xmlns:a16="http://schemas.microsoft.com/office/drawing/2014/main" id="{4313B4DB-9021-76E9-C213-4F2C06338B95}"/>
              </a:ext>
            </a:extLst>
          </p:cNvPr>
          <p:cNvPicPr>
            <a:picLocks noChangeAspect="1"/>
          </p:cNvPicPr>
          <p:nvPr/>
        </p:nvPicPr>
        <p:blipFill>
          <a:blip r:embed="rId2"/>
          <a:stretch>
            <a:fillRect/>
          </a:stretch>
        </p:blipFill>
        <p:spPr>
          <a:xfrm>
            <a:off x="6837000" y="1322245"/>
            <a:ext cx="3086062" cy="4208980"/>
          </a:xfrm>
          <a:prstGeom prst="rect">
            <a:avLst/>
          </a:prstGeom>
        </p:spPr>
      </p:pic>
      <p:sp>
        <p:nvSpPr>
          <p:cNvPr id="4" name="TextBox 3">
            <a:extLst>
              <a:ext uri="{FF2B5EF4-FFF2-40B4-BE49-F238E27FC236}">
                <a16:creationId xmlns:a16="http://schemas.microsoft.com/office/drawing/2014/main" id="{1CD75DFC-F180-C92A-723C-AA159F56105C}"/>
              </a:ext>
            </a:extLst>
          </p:cNvPr>
          <p:cNvSpPr txBox="1"/>
          <p:nvPr/>
        </p:nvSpPr>
        <p:spPr>
          <a:xfrm>
            <a:off x="674317" y="1800478"/>
            <a:ext cx="606870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2"/>
                </a:solidFill>
                <a:latin typeface="Century Gothic"/>
              </a:rPr>
              <a:t>We aim to enhance the frequency of Wheelchair Sundays across Texas.</a:t>
            </a:r>
          </a:p>
          <a:p>
            <a:endParaRPr lang="en-US" sz="2400">
              <a:latin typeface="Century Gothic"/>
              <a:ea typeface="Calibri"/>
              <a:cs typeface="Calibri"/>
            </a:endParaRPr>
          </a:p>
          <a:p>
            <a:r>
              <a:rPr lang="en-US" sz="2400">
                <a:solidFill>
                  <a:schemeClr val="bg2"/>
                </a:solidFill>
                <a:latin typeface="Century Gothic"/>
              </a:rPr>
              <a:t>Easy way raise money for those in need of mobility.</a:t>
            </a:r>
          </a:p>
          <a:p>
            <a:endParaRPr lang="en-US" sz="2400">
              <a:latin typeface="Century Gothic"/>
              <a:ea typeface="Calibri"/>
              <a:cs typeface="Calibri"/>
            </a:endParaRPr>
          </a:p>
          <a:p>
            <a:r>
              <a:rPr lang="en-US" sz="2400">
                <a:solidFill>
                  <a:schemeClr val="bg2"/>
                </a:solidFill>
                <a:latin typeface="Century Gothic"/>
              </a:rPr>
              <a:t>Great recruitment opportunity.</a:t>
            </a:r>
          </a:p>
        </p:txBody>
      </p:sp>
    </p:spTree>
    <p:extLst>
      <p:ext uri="{BB962C8B-B14F-4D97-AF65-F5344CB8AC3E}">
        <p14:creationId xmlns:p14="http://schemas.microsoft.com/office/powerpoint/2010/main" val="4087273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8613" y="531950"/>
            <a:ext cx="10515600" cy="1325563"/>
          </a:xfrm>
        </p:spPr>
        <p:txBody>
          <a:bodyPr>
            <a:normAutofit/>
          </a:bodyPr>
          <a:lstStyle/>
          <a:p>
            <a:pPr algn="ctr"/>
            <a:r>
              <a:rPr lang="en-US" sz="3200" b="0">
                <a:solidFill>
                  <a:srgbClr val="E8E8E8"/>
                </a:solidFill>
                <a:latin typeface="Century Gothic"/>
                <a:ea typeface="+mj-lt"/>
                <a:cs typeface="+mj-lt"/>
              </a:rPr>
              <a:t>TSCC Special Areas Wheelchair Mission</a:t>
            </a:r>
            <a:endParaRPr lang="en-US" sz="3200">
              <a:solidFill>
                <a:srgbClr val="FFFFFF"/>
              </a:solidFill>
              <a:latin typeface="Century Gothic"/>
              <a:ea typeface="+mj-lt"/>
              <a:cs typeface="+mj-lt"/>
            </a:endParaRPr>
          </a:p>
          <a:p>
            <a:endParaRPr lang="en-US" sz="4600" b="0">
              <a:solidFill>
                <a:srgbClr val="E8E8E8"/>
              </a:solidFill>
              <a:cs typeface="Calibri Light" panose="020F0302020204030204"/>
            </a:endParaRPr>
          </a:p>
        </p:txBody>
      </p:sp>
      <p:pic>
        <p:nvPicPr>
          <p:cNvPr id="3" name="Picture 2" descr="A person in a black robe and a child in a wheelchair&#10;&#10;Description automatically generated">
            <a:extLst>
              <a:ext uri="{FF2B5EF4-FFF2-40B4-BE49-F238E27FC236}">
                <a16:creationId xmlns:a16="http://schemas.microsoft.com/office/drawing/2014/main" id="{7017B18F-7947-C78F-8A86-3EA2B0376335}"/>
              </a:ext>
            </a:extLst>
          </p:cNvPr>
          <p:cNvPicPr>
            <a:picLocks noChangeAspect="1"/>
          </p:cNvPicPr>
          <p:nvPr/>
        </p:nvPicPr>
        <p:blipFill>
          <a:blip r:embed="rId2"/>
          <a:stretch>
            <a:fillRect/>
          </a:stretch>
        </p:blipFill>
        <p:spPr>
          <a:xfrm>
            <a:off x="4054741" y="1191826"/>
            <a:ext cx="4076018" cy="2948575"/>
          </a:xfrm>
          <a:prstGeom prst="rect">
            <a:avLst/>
          </a:prstGeom>
        </p:spPr>
      </p:pic>
      <p:sp>
        <p:nvSpPr>
          <p:cNvPr id="4" name="TextBox 3">
            <a:extLst>
              <a:ext uri="{FF2B5EF4-FFF2-40B4-BE49-F238E27FC236}">
                <a16:creationId xmlns:a16="http://schemas.microsoft.com/office/drawing/2014/main" id="{C8D77E03-044B-4A2B-59BE-A934EF7EC570}"/>
              </a:ext>
            </a:extLst>
          </p:cNvPr>
          <p:cNvSpPr txBox="1"/>
          <p:nvPr/>
        </p:nvSpPr>
        <p:spPr>
          <a:xfrm>
            <a:off x="2947516" y="4222373"/>
            <a:ext cx="629657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2"/>
                </a:solidFill>
                <a:latin typeface="Century Gothic"/>
              </a:rPr>
              <a:t>Encourage councils to budget  </a:t>
            </a:r>
            <a:endParaRPr lang="en-US" sz="2000">
              <a:solidFill>
                <a:schemeClr val="bg2"/>
              </a:solidFill>
              <a:ea typeface="Calibri"/>
              <a:cs typeface="Calibri"/>
            </a:endParaRPr>
          </a:p>
          <a:p>
            <a:pPr algn="ctr"/>
            <a:r>
              <a:rPr lang="en-US" sz="2000">
                <a:solidFill>
                  <a:schemeClr val="bg2"/>
                </a:solidFill>
                <a:latin typeface="Century Gothic"/>
              </a:rPr>
              <a:t>$150 for the purchase of one wheelchair.</a:t>
            </a:r>
          </a:p>
          <a:p>
            <a:pPr algn="ctr"/>
            <a:endParaRPr lang="en-US" sz="2000">
              <a:latin typeface="Century Gothic"/>
              <a:ea typeface="Calibri"/>
              <a:cs typeface="Calibri"/>
            </a:endParaRPr>
          </a:p>
          <a:p>
            <a:pPr algn="ctr"/>
            <a:r>
              <a:rPr lang="en-US" sz="2000">
                <a:solidFill>
                  <a:schemeClr val="bg2"/>
                </a:solidFill>
                <a:latin typeface="Century Gothic"/>
              </a:rPr>
              <a:t>Thank you on behalf of the Wheelchair team and TSC. For making the last two years one of the best! </a:t>
            </a:r>
          </a:p>
        </p:txBody>
      </p:sp>
    </p:spTree>
    <p:extLst>
      <p:ext uri="{BB962C8B-B14F-4D97-AF65-F5344CB8AC3E}">
        <p14:creationId xmlns:p14="http://schemas.microsoft.com/office/powerpoint/2010/main" val="3987436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8613" y="855539"/>
            <a:ext cx="10515600" cy="1325563"/>
          </a:xfrm>
        </p:spPr>
        <p:txBody>
          <a:bodyPr>
            <a:normAutofit/>
          </a:bodyPr>
          <a:lstStyle/>
          <a:p>
            <a:pPr algn="ctr"/>
            <a:r>
              <a:rPr lang="en-US" sz="3200" b="0">
                <a:solidFill>
                  <a:srgbClr val="E8E8E8"/>
                </a:solidFill>
                <a:latin typeface="Century Gothic"/>
                <a:ea typeface="+mj-lt"/>
                <a:cs typeface="+mj-lt"/>
              </a:rPr>
              <a:t>TSCC Special Areas – Emergency Response</a:t>
            </a:r>
            <a:br>
              <a:rPr lang="en-US" sz="4600" b="0">
                <a:solidFill>
                  <a:srgbClr val="E8E8E8"/>
                </a:solidFill>
                <a:ea typeface="+mj-lt"/>
                <a:cs typeface="+mj-lt"/>
              </a:rPr>
            </a:br>
            <a:endParaRPr lang="en-US" b="0">
              <a:solidFill>
                <a:srgbClr val="E8E8E8"/>
              </a:solidFill>
              <a:ea typeface="+mj-lt"/>
              <a:cs typeface="+mj-lt"/>
            </a:endParaRPr>
          </a:p>
          <a:p>
            <a:endParaRPr lang="en-US" sz="4600" b="0">
              <a:solidFill>
                <a:srgbClr val="E8E8E8"/>
              </a:solidFill>
              <a:cs typeface="Calibri Light"/>
            </a:endParaRPr>
          </a:p>
        </p:txBody>
      </p:sp>
      <p:pic>
        <p:nvPicPr>
          <p:cNvPr id="3" name="Picture 2" descr="A tornado in a field&#10;&#10;Description automatically generated">
            <a:extLst>
              <a:ext uri="{FF2B5EF4-FFF2-40B4-BE49-F238E27FC236}">
                <a16:creationId xmlns:a16="http://schemas.microsoft.com/office/drawing/2014/main" id="{2C94A8F6-6904-7691-6F1C-FC409A1763D4}"/>
              </a:ext>
            </a:extLst>
          </p:cNvPr>
          <p:cNvPicPr>
            <a:picLocks noChangeAspect="1"/>
          </p:cNvPicPr>
          <p:nvPr/>
        </p:nvPicPr>
        <p:blipFill>
          <a:blip r:embed="rId2"/>
          <a:stretch>
            <a:fillRect/>
          </a:stretch>
        </p:blipFill>
        <p:spPr>
          <a:xfrm>
            <a:off x="1125549" y="2075174"/>
            <a:ext cx="3347409" cy="2132163"/>
          </a:xfrm>
          <a:prstGeom prst="rect">
            <a:avLst/>
          </a:prstGeom>
        </p:spPr>
      </p:pic>
      <p:sp>
        <p:nvSpPr>
          <p:cNvPr id="4" name="TextBox 3">
            <a:extLst>
              <a:ext uri="{FF2B5EF4-FFF2-40B4-BE49-F238E27FC236}">
                <a16:creationId xmlns:a16="http://schemas.microsoft.com/office/drawing/2014/main" id="{E5DCB849-7C97-4061-CB52-5AE8BC396A9F}"/>
              </a:ext>
            </a:extLst>
          </p:cNvPr>
          <p:cNvSpPr txBox="1"/>
          <p:nvPr/>
        </p:nvSpPr>
        <p:spPr>
          <a:xfrm>
            <a:off x="4726763" y="1609239"/>
            <a:ext cx="6409426" cy="27494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aseline="30000">
                <a:solidFill>
                  <a:srgbClr val="FFFF00"/>
                </a:solidFill>
                <a:latin typeface="Aptos"/>
              </a:rPr>
              <a:t>Chairman</a:t>
            </a:r>
            <a:br>
              <a:rPr lang="en-US" sz="6000" baseline="30000">
                <a:solidFill>
                  <a:srgbClr val="FFFF00"/>
                </a:solidFill>
                <a:latin typeface="Aptos"/>
              </a:rPr>
            </a:br>
            <a:r>
              <a:rPr lang="en-US" sz="3200" baseline="30000">
                <a:solidFill>
                  <a:schemeClr val="bg2"/>
                </a:solidFill>
                <a:latin typeface="Century Gothic"/>
              </a:rPr>
              <a:t>Harry Storey</a:t>
            </a:r>
            <a:endParaRPr lang="en-US">
              <a:solidFill>
                <a:schemeClr val="bg2"/>
              </a:solidFill>
            </a:endParaRPr>
          </a:p>
          <a:p>
            <a:pPr algn="ctr"/>
            <a:r>
              <a:rPr lang="en-US" sz="3200" baseline="30000">
                <a:solidFill>
                  <a:srgbClr val="FFC000"/>
                </a:solidFill>
                <a:latin typeface="Century Gothic"/>
              </a:rPr>
              <a:t>214-557-2923</a:t>
            </a:r>
            <a:r>
              <a:rPr lang="en-US" sz="3200" baseline="30000">
                <a:solidFill>
                  <a:schemeClr val="bg2"/>
                </a:solidFill>
                <a:latin typeface="Century Gothic"/>
              </a:rPr>
              <a:t>  </a:t>
            </a:r>
            <a:r>
              <a:rPr lang="en-US" sz="3200" baseline="30000">
                <a:solidFill>
                  <a:srgbClr val="00B0F0"/>
                </a:solidFill>
                <a:latin typeface="Century Gothic"/>
                <a:hlinkClick r:id="rId3">
                  <a:extLst>
                    <a:ext uri="{A12FA001-AC4F-418D-AE19-62706E023703}">
                      <ahyp:hlinkClr xmlns:ahyp="http://schemas.microsoft.com/office/drawing/2018/hyperlinkcolor" val="tx"/>
                    </a:ext>
                  </a:extLst>
                </a:hlinkClick>
              </a:rPr>
              <a:t>hss@storeycorp.net</a:t>
            </a:r>
            <a:endParaRPr lang="en-US" sz="3200" baseline="30000">
              <a:solidFill>
                <a:srgbClr val="00B0F0"/>
              </a:solidFill>
              <a:latin typeface="Century Gothic"/>
            </a:endParaRPr>
          </a:p>
          <a:p>
            <a:pPr algn="ctr"/>
            <a:r>
              <a:rPr lang="en-US" sz="4000">
                <a:solidFill>
                  <a:srgbClr val="FFFF00"/>
                </a:solidFill>
                <a:latin typeface="Aptos"/>
              </a:rPr>
              <a:t>Regional &amp; Diocesan ERC’s</a:t>
            </a:r>
            <a:endParaRPr lang="en-US" sz="3200" baseline="30000">
              <a:solidFill>
                <a:srgbClr val="FFC000"/>
              </a:solidFill>
              <a:latin typeface="Century Gothic"/>
            </a:endParaRPr>
          </a:p>
          <a:p>
            <a:pPr algn="ctr"/>
            <a:r>
              <a:rPr lang="en-US" sz="3200" baseline="30000">
                <a:solidFill>
                  <a:srgbClr val="FFC000"/>
                </a:solidFill>
                <a:latin typeface="Century Gothic"/>
              </a:rPr>
              <a:t>Can be found on the online Star Guide.</a:t>
            </a:r>
          </a:p>
          <a:p>
            <a:endParaRPr lang="en-US"/>
          </a:p>
        </p:txBody>
      </p:sp>
    </p:spTree>
    <p:extLst>
      <p:ext uri="{BB962C8B-B14F-4D97-AF65-F5344CB8AC3E}">
        <p14:creationId xmlns:p14="http://schemas.microsoft.com/office/powerpoint/2010/main" val="1130195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8613" y="573703"/>
            <a:ext cx="10515600" cy="1325563"/>
          </a:xfrm>
        </p:spPr>
        <p:txBody>
          <a:bodyPr>
            <a:normAutofit/>
          </a:bodyPr>
          <a:lstStyle/>
          <a:p>
            <a:pPr algn="ctr"/>
            <a:r>
              <a:rPr lang="en-US" sz="3200" b="0">
                <a:solidFill>
                  <a:srgbClr val="E8E8E8"/>
                </a:solidFill>
                <a:latin typeface="Century Gothic"/>
                <a:ea typeface="+mj-lt"/>
                <a:cs typeface="+mj-lt"/>
              </a:rPr>
              <a:t>TSCC Special Areas – Emergency Response</a:t>
            </a:r>
          </a:p>
          <a:p>
            <a:endParaRPr lang="en-US" sz="4600" b="0">
              <a:solidFill>
                <a:srgbClr val="E8E8E8"/>
              </a:solidFill>
              <a:cs typeface="Calibri Light"/>
            </a:endParaRPr>
          </a:p>
        </p:txBody>
      </p:sp>
      <p:sp>
        <p:nvSpPr>
          <p:cNvPr id="7" name="TextBox 6">
            <a:extLst>
              <a:ext uri="{FF2B5EF4-FFF2-40B4-BE49-F238E27FC236}">
                <a16:creationId xmlns:a16="http://schemas.microsoft.com/office/drawing/2014/main" id="{5550D66C-13BB-3B95-BE0C-660A5AFC9F70}"/>
              </a:ext>
            </a:extLst>
          </p:cNvPr>
          <p:cNvSpPr txBox="1"/>
          <p:nvPr/>
        </p:nvSpPr>
        <p:spPr>
          <a:xfrm>
            <a:off x="1745727" y="2122097"/>
            <a:ext cx="871000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i="1" u="sng">
                <a:solidFill>
                  <a:schemeClr val="bg2"/>
                </a:solidFill>
                <a:latin typeface="Century Gothic"/>
              </a:rPr>
              <a:t>Emergency response mission statement</a:t>
            </a:r>
            <a:r>
              <a:rPr lang="en-US" sz="2800" u="sng">
                <a:solidFill>
                  <a:schemeClr val="bg2"/>
                </a:solidFill>
                <a:latin typeface="Century Gothic"/>
              </a:rPr>
              <a:t>.</a:t>
            </a:r>
          </a:p>
          <a:p>
            <a:pPr algn="ctr"/>
            <a:endParaRPr lang="en-US" sz="2800">
              <a:latin typeface="Century Gothic"/>
              <a:ea typeface="Calibri"/>
              <a:cs typeface="Calibri"/>
            </a:endParaRPr>
          </a:p>
          <a:p>
            <a:pPr algn="ctr"/>
            <a:r>
              <a:rPr lang="en-US" sz="2800">
                <a:solidFill>
                  <a:schemeClr val="bg2"/>
                </a:solidFill>
                <a:latin typeface="Century Gothic"/>
              </a:rPr>
              <a:t>The mission of our emergency response program is to provide </a:t>
            </a:r>
            <a:r>
              <a:rPr lang="en-US" sz="2800" b="1" i="1">
                <a:solidFill>
                  <a:schemeClr val="bg2"/>
                </a:solidFill>
                <a:latin typeface="Century Gothic"/>
              </a:rPr>
              <a:t>guidance</a:t>
            </a:r>
            <a:r>
              <a:rPr lang="en-US" sz="2800">
                <a:solidFill>
                  <a:schemeClr val="bg2"/>
                </a:solidFill>
                <a:latin typeface="Century Gothic"/>
              </a:rPr>
              <a:t> and </a:t>
            </a:r>
            <a:r>
              <a:rPr lang="en-US" sz="2800" b="1" i="1">
                <a:solidFill>
                  <a:schemeClr val="bg2"/>
                </a:solidFill>
                <a:latin typeface="Century Gothic"/>
              </a:rPr>
              <a:t>assistance </a:t>
            </a:r>
            <a:r>
              <a:rPr lang="en-US" sz="2800">
                <a:solidFill>
                  <a:schemeClr val="bg2"/>
                </a:solidFill>
                <a:latin typeface="Century Gothic"/>
              </a:rPr>
              <a:t>to our brothers and councils before and after disasters.</a:t>
            </a:r>
          </a:p>
        </p:txBody>
      </p:sp>
    </p:spTree>
    <p:extLst>
      <p:ext uri="{BB962C8B-B14F-4D97-AF65-F5344CB8AC3E}">
        <p14:creationId xmlns:p14="http://schemas.microsoft.com/office/powerpoint/2010/main" val="297578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8613" y="542388"/>
            <a:ext cx="10515600" cy="1325563"/>
          </a:xfrm>
        </p:spPr>
        <p:txBody>
          <a:bodyPr>
            <a:normAutofit/>
          </a:bodyPr>
          <a:lstStyle/>
          <a:p>
            <a:pPr algn="ctr"/>
            <a:r>
              <a:rPr lang="en-US" sz="3200" b="0">
                <a:solidFill>
                  <a:srgbClr val="E8E8E8"/>
                </a:solidFill>
                <a:latin typeface="Century Gothic"/>
                <a:ea typeface="+mj-lt"/>
                <a:cs typeface="+mj-lt"/>
              </a:rPr>
              <a:t>TSCC Special Areas - Emergency Response</a:t>
            </a:r>
            <a:endParaRPr lang="en-US"/>
          </a:p>
          <a:p>
            <a:endParaRPr lang="en-US" sz="4600" b="0">
              <a:solidFill>
                <a:srgbClr val="E8E8E8"/>
              </a:solidFill>
              <a:cs typeface="Calibri Light"/>
            </a:endParaRPr>
          </a:p>
        </p:txBody>
      </p:sp>
      <p:sp>
        <p:nvSpPr>
          <p:cNvPr id="3" name="TextBox 2">
            <a:extLst>
              <a:ext uri="{FF2B5EF4-FFF2-40B4-BE49-F238E27FC236}">
                <a16:creationId xmlns:a16="http://schemas.microsoft.com/office/drawing/2014/main" id="{7159331F-6CD8-77DA-6424-1B4B8608EC65}"/>
              </a:ext>
            </a:extLst>
          </p:cNvPr>
          <p:cNvSpPr txBox="1"/>
          <p:nvPr/>
        </p:nvSpPr>
        <p:spPr>
          <a:xfrm>
            <a:off x="1230702" y="1871576"/>
            <a:ext cx="974497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r>
              <a:rPr lang="en-US" sz="2800" u="sng">
                <a:solidFill>
                  <a:schemeClr val="bg2"/>
                </a:solidFill>
                <a:latin typeface="Century Gothic"/>
              </a:rPr>
            </a:br>
            <a:r>
              <a:rPr lang="en-US" sz="2800" u="sng">
                <a:solidFill>
                  <a:schemeClr val="bg2"/>
                </a:solidFill>
                <a:latin typeface="Century Gothic"/>
              </a:rPr>
              <a:t>Emergency response mission</a:t>
            </a:r>
          </a:p>
          <a:p>
            <a:pPr algn="ctr"/>
            <a:endParaRPr lang="en-US" sz="2800">
              <a:latin typeface="Century Gothic"/>
            </a:endParaRPr>
          </a:p>
          <a:p>
            <a:pPr algn="ctr"/>
            <a:r>
              <a:rPr lang="en-US" sz="2800">
                <a:solidFill>
                  <a:schemeClr val="bg2"/>
                </a:solidFill>
                <a:latin typeface="Century Gothic"/>
              </a:rPr>
              <a:t>We offer </a:t>
            </a:r>
            <a:r>
              <a:rPr lang="en-US" sz="2800" b="1" i="1">
                <a:solidFill>
                  <a:schemeClr val="bg2"/>
                </a:solidFill>
                <a:latin typeface="Century Gothic"/>
              </a:rPr>
              <a:t>guidance</a:t>
            </a:r>
            <a:r>
              <a:rPr lang="en-US" sz="2800">
                <a:solidFill>
                  <a:schemeClr val="bg2"/>
                </a:solidFill>
                <a:latin typeface="Century Gothic"/>
              </a:rPr>
              <a:t> to councils and Knights through our statewide ERC coordinators to facilitate coordinated emergency response efforts.</a:t>
            </a:r>
          </a:p>
        </p:txBody>
      </p:sp>
    </p:spTree>
    <p:extLst>
      <p:ext uri="{BB962C8B-B14F-4D97-AF65-F5344CB8AC3E}">
        <p14:creationId xmlns:p14="http://schemas.microsoft.com/office/powerpoint/2010/main" val="272306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8614" y="636333"/>
            <a:ext cx="10515600" cy="1325563"/>
          </a:xfrm>
        </p:spPr>
        <p:txBody>
          <a:bodyPr>
            <a:normAutofit/>
          </a:bodyPr>
          <a:lstStyle/>
          <a:p>
            <a:pPr algn="ctr"/>
            <a:r>
              <a:rPr lang="en-US" sz="3200" b="0">
                <a:solidFill>
                  <a:srgbClr val="E8E8E8"/>
                </a:solidFill>
                <a:latin typeface="Century Gothic"/>
                <a:ea typeface="+mj-lt"/>
                <a:cs typeface="+mj-lt"/>
              </a:rPr>
              <a:t>TSCC Special Areas Emergency Response</a:t>
            </a:r>
            <a:endParaRPr lang="en-US" sz="3200">
              <a:solidFill>
                <a:srgbClr val="FFFFFF"/>
              </a:solidFill>
              <a:latin typeface="Century Gothic"/>
              <a:ea typeface="+mj-lt"/>
              <a:cs typeface="+mj-lt"/>
            </a:endParaRPr>
          </a:p>
          <a:p>
            <a:endParaRPr lang="en-US" sz="4600" b="0">
              <a:solidFill>
                <a:srgbClr val="E8E8E8"/>
              </a:solidFill>
              <a:cs typeface="Calibri Light"/>
            </a:endParaRPr>
          </a:p>
        </p:txBody>
      </p:sp>
      <p:sp>
        <p:nvSpPr>
          <p:cNvPr id="3" name="TextBox 2">
            <a:extLst>
              <a:ext uri="{FF2B5EF4-FFF2-40B4-BE49-F238E27FC236}">
                <a16:creationId xmlns:a16="http://schemas.microsoft.com/office/drawing/2014/main" id="{05990FC8-57E6-D044-FAAF-EE787DB1D7AF}"/>
              </a:ext>
            </a:extLst>
          </p:cNvPr>
          <p:cNvSpPr txBox="1"/>
          <p:nvPr/>
        </p:nvSpPr>
        <p:spPr>
          <a:xfrm>
            <a:off x="745811" y="2216042"/>
            <a:ext cx="10708257"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u="sng">
                <a:solidFill>
                  <a:schemeClr val="bg2"/>
                </a:solidFill>
                <a:latin typeface="Century Gothic"/>
              </a:rPr>
              <a:t>Emergency response mission</a:t>
            </a:r>
          </a:p>
          <a:p>
            <a:pPr algn="ctr"/>
            <a:endParaRPr lang="en-US" sz="3200">
              <a:latin typeface="Century Gothic"/>
            </a:endParaRPr>
          </a:p>
          <a:p>
            <a:pPr algn="ctr"/>
            <a:r>
              <a:rPr lang="en-US" sz="3200">
                <a:solidFill>
                  <a:schemeClr val="bg2"/>
                </a:solidFill>
                <a:latin typeface="Century Gothic"/>
              </a:rPr>
              <a:t>Our relief </a:t>
            </a:r>
            <a:r>
              <a:rPr lang="en-US" sz="3200" b="1" i="1">
                <a:solidFill>
                  <a:schemeClr val="bg2"/>
                </a:solidFill>
                <a:latin typeface="Century Gothic"/>
              </a:rPr>
              <a:t>assistance</a:t>
            </a:r>
            <a:r>
              <a:rPr lang="en-US" sz="3200">
                <a:solidFill>
                  <a:schemeClr val="bg2"/>
                </a:solidFill>
                <a:latin typeface="Century Gothic"/>
              </a:rPr>
              <a:t> comes through charitable giving from our brothers and councils.</a:t>
            </a:r>
          </a:p>
        </p:txBody>
      </p:sp>
    </p:spTree>
    <p:extLst>
      <p:ext uri="{BB962C8B-B14F-4D97-AF65-F5344CB8AC3E}">
        <p14:creationId xmlns:p14="http://schemas.microsoft.com/office/powerpoint/2010/main" val="293705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B1DE-DC16-8E5F-E793-49CC56B9963C}"/>
              </a:ext>
            </a:extLst>
          </p:cNvPr>
          <p:cNvSpPr>
            <a:spLocks noGrp="1"/>
          </p:cNvSpPr>
          <p:nvPr>
            <p:ph type="title"/>
          </p:nvPr>
        </p:nvSpPr>
        <p:spPr>
          <a:xfrm>
            <a:off x="481149" y="487045"/>
            <a:ext cx="10515600" cy="865944"/>
          </a:xfrm>
        </p:spPr>
        <p:txBody>
          <a:bodyPr lIns="91440" tIns="45720" rIns="91440" bIns="45720" anchor="b"/>
          <a:lstStyle/>
          <a:p>
            <a:pPr algn="l"/>
            <a:r>
              <a:rPr lang="en-US">
                <a:latin typeface="Century Gothic"/>
              </a:rPr>
              <a:t>All Councils Active</a:t>
            </a:r>
            <a:endParaRPr lang="en-US"/>
          </a:p>
        </p:txBody>
      </p:sp>
      <p:sp>
        <p:nvSpPr>
          <p:cNvPr id="3" name="Subtitle 2">
            <a:extLst>
              <a:ext uri="{FF2B5EF4-FFF2-40B4-BE49-F238E27FC236}">
                <a16:creationId xmlns:a16="http://schemas.microsoft.com/office/drawing/2014/main" id="{A6A879E9-9996-2CDC-758E-8C5A51A8275D}"/>
              </a:ext>
            </a:extLst>
          </p:cNvPr>
          <p:cNvSpPr>
            <a:spLocks noGrp="1"/>
          </p:cNvSpPr>
          <p:nvPr>
            <p:ph type="body" sz="half" idx="4294967295"/>
          </p:nvPr>
        </p:nvSpPr>
        <p:spPr>
          <a:xfrm>
            <a:off x="483810" y="1598235"/>
            <a:ext cx="7961313" cy="3503613"/>
          </a:xfrm>
        </p:spPr>
        <p:txBody>
          <a:bodyPr lIns="91440" tIns="45720" rIns="91440" bIns="45720" anchor="t"/>
          <a:lstStyle/>
          <a:p>
            <a:pPr marL="0" indent="0" algn="l">
              <a:buNone/>
            </a:pPr>
            <a:r>
              <a:rPr lang="en-US" sz="2400" b="1">
                <a:solidFill>
                  <a:schemeClr val="bg1"/>
                </a:solidFill>
                <a:latin typeface="Century Gothic"/>
              </a:rPr>
              <a:t>Larry Pfeifer</a:t>
            </a:r>
            <a:endParaRPr lang="en-US" sz="2400" b="1">
              <a:solidFill>
                <a:schemeClr val="bg1"/>
              </a:solidFill>
              <a:cs typeface="Calibri"/>
            </a:endParaRPr>
          </a:p>
          <a:p>
            <a:pPr marL="0" indent="0" algn="l">
              <a:buNone/>
            </a:pPr>
            <a:r>
              <a:rPr lang="en-US" sz="2400">
                <a:solidFill>
                  <a:schemeClr val="bg1"/>
                </a:solidFill>
                <a:latin typeface="Century Gothic"/>
              </a:rPr>
              <a:t>Work specifically with Dio Ds and DDs to address </a:t>
            </a:r>
            <a:r>
              <a:rPr lang="en-US" sz="2400" spc="0">
                <a:solidFill>
                  <a:schemeClr val="bg1"/>
                </a:solidFill>
                <a:latin typeface="Century Gothic"/>
              </a:rPr>
              <a:t>councils </a:t>
            </a:r>
            <a:r>
              <a:rPr lang="en-US" sz="2400">
                <a:solidFill>
                  <a:schemeClr val="bg1"/>
                </a:solidFill>
                <a:latin typeface="Century Gothic"/>
              </a:rPr>
              <a:t>that are at zero </a:t>
            </a:r>
            <a:r>
              <a:rPr lang="en-US" sz="2400" spc="0">
                <a:solidFill>
                  <a:schemeClr val="bg1"/>
                </a:solidFill>
                <a:latin typeface="Century Gothic"/>
              </a:rPr>
              <a:t>membership recruitment</a:t>
            </a:r>
            <a:endParaRPr lang="en-US">
              <a:solidFill>
                <a:schemeClr val="bg1"/>
              </a:solidFill>
              <a:cs typeface="Calibri"/>
            </a:endParaRPr>
          </a:p>
          <a:p>
            <a:pPr marL="342900" indent="-342900" algn="l"/>
            <a:r>
              <a:rPr lang="en-US" sz="2400">
                <a:solidFill>
                  <a:schemeClr val="bg1"/>
                </a:solidFill>
                <a:latin typeface="Century Gothic"/>
              </a:rPr>
              <a:t>Ascertain issues with the parish</a:t>
            </a:r>
            <a:endParaRPr lang="en-US">
              <a:solidFill>
                <a:schemeClr val="bg1"/>
              </a:solidFill>
              <a:cs typeface="Calibri"/>
            </a:endParaRPr>
          </a:p>
          <a:p>
            <a:pPr marL="342900" indent="-342900" algn="l"/>
            <a:r>
              <a:rPr lang="en-US" sz="2400">
                <a:solidFill>
                  <a:schemeClr val="bg1"/>
                </a:solidFill>
                <a:latin typeface="Century Gothic"/>
              </a:rPr>
              <a:t>Ascertain issues</a:t>
            </a:r>
            <a:r>
              <a:rPr lang="en-US" sz="2400" spc="0">
                <a:solidFill>
                  <a:schemeClr val="bg1"/>
                </a:solidFill>
                <a:latin typeface="Century Gothic"/>
              </a:rPr>
              <a:t> </a:t>
            </a:r>
            <a:r>
              <a:rPr lang="en-US" sz="2400">
                <a:solidFill>
                  <a:schemeClr val="bg1"/>
                </a:solidFill>
                <a:latin typeface="Century Gothic"/>
              </a:rPr>
              <a:t>with the council</a:t>
            </a:r>
            <a:endParaRPr lang="en-US">
              <a:solidFill>
                <a:schemeClr val="bg1"/>
              </a:solidFill>
              <a:cs typeface="Calibri"/>
            </a:endParaRPr>
          </a:p>
          <a:p>
            <a:pPr marL="0" indent="0" algn="l">
              <a:buNone/>
            </a:pPr>
            <a:r>
              <a:rPr lang="en-US" sz="2400">
                <a:solidFill>
                  <a:schemeClr val="bg1"/>
                </a:solidFill>
                <a:latin typeface="Century Gothic"/>
              </a:rPr>
              <a:t>Develop strategies on a case by case basis to help the council get past issues</a:t>
            </a:r>
            <a:endParaRPr lang="en-US">
              <a:solidFill>
                <a:schemeClr val="bg1"/>
              </a:solidFill>
            </a:endParaRPr>
          </a:p>
          <a:p>
            <a:pPr marL="0" indent="0" algn="l">
              <a:buNone/>
            </a:pPr>
            <a:endParaRPr lang="en-US" sz="2400"/>
          </a:p>
          <a:p>
            <a:pPr marL="0" indent="0" algn="l">
              <a:buNone/>
            </a:pPr>
            <a:endParaRPr lang="en-US" sz="2400" spc="0"/>
          </a:p>
        </p:txBody>
      </p:sp>
      <p:pic>
        <p:nvPicPr>
          <p:cNvPr id="12" name="Picture Placeholder 11" descr="A group of people sitting around a table&#10;&#10;Description automatically generated">
            <a:extLst>
              <a:ext uri="{FF2B5EF4-FFF2-40B4-BE49-F238E27FC236}">
                <a16:creationId xmlns:a16="http://schemas.microsoft.com/office/drawing/2014/main" id="{9156720D-D0BC-8940-E0EC-BB3C99BADFBC}"/>
              </a:ext>
            </a:extLst>
          </p:cNvPr>
          <p:cNvPicPr>
            <a:picLocks noGrp="1" noChangeAspect="1"/>
          </p:cNvPicPr>
          <p:nvPr>
            <p:ph type="pic" idx="4294967295"/>
          </p:nvPr>
        </p:nvPicPr>
        <p:blipFill>
          <a:blip r:embed="rId2"/>
          <a:srcRect t="6206" b="6206"/>
          <a:stretch/>
        </p:blipFill>
        <p:spPr>
          <a:xfrm>
            <a:off x="8627533" y="1434646"/>
            <a:ext cx="2971800" cy="1997075"/>
          </a:xfrm>
        </p:spPr>
      </p:pic>
      <p:sp>
        <p:nvSpPr>
          <p:cNvPr id="5" name="Subtitle 2">
            <a:extLst>
              <a:ext uri="{FF2B5EF4-FFF2-40B4-BE49-F238E27FC236}">
                <a16:creationId xmlns:a16="http://schemas.microsoft.com/office/drawing/2014/main" id="{8082039E-863B-F03F-CEDA-F9F5AD5681F4}"/>
              </a:ext>
            </a:extLst>
          </p:cNvPr>
          <p:cNvSpPr txBox="1">
            <a:spLocks/>
          </p:cNvSpPr>
          <p:nvPr/>
        </p:nvSpPr>
        <p:spPr>
          <a:xfrm>
            <a:off x="2153331" y="4459515"/>
            <a:ext cx="7961085" cy="1725613"/>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l">
              <a:buFont typeface="Arial" panose="020B0604020202020204" pitchFamily="34" charset="0"/>
              <a:buNone/>
            </a:pPr>
            <a:endParaRPr lang="en-US" sz="2400" b="1"/>
          </a:p>
          <a:p>
            <a:pPr marL="0" indent="0">
              <a:buFont typeface="Arial" panose="020B0604020202020204" pitchFamily="34" charset="0"/>
              <a:buNone/>
            </a:pPr>
            <a:r>
              <a:rPr lang="en-US" sz="3600">
                <a:latin typeface="Century Gothic"/>
              </a:rPr>
              <a:t>There should be no recruitment inactive councils in Texas.</a:t>
            </a:r>
            <a:endParaRPr lang="en-US" sz="3600"/>
          </a:p>
          <a:p>
            <a:pPr marL="0" indent="0" algn="l">
              <a:buFont typeface="Arial" panose="020B0604020202020204" pitchFamily="34" charset="0"/>
              <a:buNone/>
            </a:pPr>
            <a:endParaRPr lang="en-US" sz="2400">
              <a:latin typeface="Century Gothic"/>
            </a:endParaRPr>
          </a:p>
          <a:p>
            <a:pPr marL="0" indent="0" algn="l">
              <a:buFont typeface="Arial" panose="020B0604020202020204" pitchFamily="34" charset="0"/>
              <a:buNone/>
            </a:pPr>
            <a:endParaRPr lang="en-US" sz="2400"/>
          </a:p>
        </p:txBody>
      </p:sp>
    </p:spTree>
    <p:extLst>
      <p:ext uri="{BB962C8B-B14F-4D97-AF65-F5344CB8AC3E}">
        <p14:creationId xmlns:p14="http://schemas.microsoft.com/office/powerpoint/2010/main" val="110411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8613" y="573703"/>
            <a:ext cx="10515600" cy="1325563"/>
          </a:xfrm>
        </p:spPr>
        <p:txBody>
          <a:bodyPr>
            <a:normAutofit/>
          </a:bodyPr>
          <a:lstStyle/>
          <a:p>
            <a:pPr algn="ctr"/>
            <a:r>
              <a:rPr lang="en-US" sz="3200" b="0">
                <a:solidFill>
                  <a:srgbClr val="E8E8E8"/>
                </a:solidFill>
                <a:latin typeface="Century Gothic"/>
                <a:ea typeface="+mj-lt"/>
                <a:cs typeface="+mj-lt"/>
              </a:rPr>
              <a:t>TSCC Special Areas – Emergency Response</a:t>
            </a:r>
            <a:endParaRPr lang="en-US"/>
          </a:p>
          <a:p>
            <a:endParaRPr lang="en-US" sz="4600" b="0">
              <a:solidFill>
                <a:srgbClr val="E8E8E8"/>
              </a:solidFill>
              <a:cs typeface="Calibri Light"/>
            </a:endParaRPr>
          </a:p>
        </p:txBody>
      </p:sp>
      <p:sp>
        <p:nvSpPr>
          <p:cNvPr id="3" name="TextBox 2">
            <a:extLst>
              <a:ext uri="{FF2B5EF4-FFF2-40B4-BE49-F238E27FC236}">
                <a16:creationId xmlns:a16="http://schemas.microsoft.com/office/drawing/2014/main" id="{115A7AA9-CFA3-A24C-3A90-A0665CC80A61}"/>
              </a:ext>
            </a:extLst>
          </p:cNvPr>
          <p:cNvSpPr txBox="1"/>
          <p:nvPr/>
        </p:nvSpPr>
        <p:spPr>
          <a:xfrm>
            <a:off x="2697192" y="1558427"/>
            <a:ext cx="679761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u="sng">
                <a:solidFill>
                  <a:schemeClr val="bg2"/>
                </a:solidFill>
                <a:latin typeface="Century Gothic"/>
              </a:rPr>
              <a:t>Emergency Preparedness</a:t>
            </a:r>
          </a:p>
          <a:p>
            <a:pPr algn="ctr"/>
            <a:endParaRPr lang="en-US"/>
          </a:p>
        </p:txBody>
      </p:sp>
      <p:sp>
        <p:nvSpPr>
          <p:cNvPr id="4" name="TextBox 3">
            <a:extLst>
              <a:ext uri="{FF2B5EF4-FFF2-40B4-BE49-F238E27FC236}">
                <a16:creationId xmlns:a16="http://schemas.microsoft.com/office/drawing/2014/main" id="{36F997CA-2AEF-9919-4B04-9D8D6746FC24}"/>
              </a:ext>
            </a:extLst>
          </p:cNvPr>
          <p:cNvSpPr txBox="1"/>
          <p:nvPr/>
        </p:nvSpPr>
        <p:spPr>
          <a:xfrm>
            <a:off x="1199387" y="2290886"/>
            <a:ext cx="978810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har char="•"/>
            </a:pPr>
            <a:r>
              <a:rPr lang="en-US" sz="3200">
                <a:solidFill>
                  <a:schemeClr val="bg2"/>
                </a:solidFill>
                <a:latin typeface="Century Gothic"/>
              </a:rPr>
              <a:t>Know your Diocesan ERC.</a:t>
            </a:r>
          </a:p>
          <a:p>
            <a:pPr marL="457200" indent="-457200">
              <a:buChar char="•"/>
            </a:pPr>
            <a:r>
              <a:rPr lang="en-US" sz="3200">
                <a:solidFill>
                  <a:schemeClr val="bg2"/>
                </a:solidFill>
                <a:latin typeface="Century Gothic"/>
              </a:rPr>
              <a:t>Encourage councils to appoint local ERC</a:t>
            </a:r>
          </a:p>
          <a:p>
            <a:pPr marL="457200" indent="-457200">
              <a:buChar char="•"/>
            </a:pPr>
            <a:r>
              <a:rPr lang="en-US" sz="3200">
                <a:solidFill>
                  <a:schemeClr val="bg2"/>
                </a:solidFill>
                <a:latin typeface="Century Gothic"/>
              </a:rPr>
              <a:t>Encourage councils to budget a $500 Emergency Response fund.</a:t>
            </a:r>
          </a:p>
          <a:p>
            <a:pPr marL="457200" indent="-457200">
              <a:buChar char="•"/>
            </a:pPr>
            <a:r>
              <a:rPr lang="en-US" sz="3200">
                <a:solidFill>
                  <a:schemeClr val="bg2"/>
                </a:solidFill>
                <a:latin typeface="Century Gothic"/>
              </a:rPr>
              <a:t>Is your home and family prepared?</a:t>
            </a:r>
          </a:p>
        </p:txBody>
      </p:sp>
    </p:spTree>
    <p:extLst>
      <p:ext uri="{BB962C8B-B14F-4D97-AF65-F5344CB8AC3E}">
        <p14:creationId xmlns:p14="http://schemas.microsoft.com/office/powerpoint/2010/main" val="1497200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8613" y="667648"/>
            <a:ext cx="10515600" cy="1325563"/>
          </a:xfrm>
        </p:spPr>
        <p:txBody>
          <a:bodyPr>
            <a:normAutofit/>
          </a:bodyPr>
          <a:lstStyle/>
          <a:p>
            <a:pPr algn="ctr"/>
            <a:r>
              <a:rPr lang="en-US" sz="3200" b="0">
                <a:solidFill>
                  <a:srgbClr val="E8E8E8"/>
                </a:solidFill>
                <a:latin typeface="Century Gothic"/>
                <a:ea typeface="+mj-lt"/>
                <a:cs typeface="+mj-lt"/>
              </a:rPr>
              <a:t>TSCC Special Areas Emergency Response</a:t>
            </a:r>
            <a:endParaRPr lang="en-US" sz="3200">
              <a:solidFill>
                <a:srgbClr val="FFFFFF"/>
              </a:solidFill>
              <a:latin typeface="Century Gothic"/>
              <a:ea typeface="+mj-lt"/>
              <a:cs typeface="+mj-lt"/>
            </a:endParaRPr>
          </a:p>
          <a:p>
            <a:endParaRPr lang="en-US" sz="4600" b="0">
              <a:solidFill>
                <a:srgbClr val="E8E8E8"/>
              </a:solidFill>
              <a:cs typeface="Calibri Light"/>
            </a:endParaRPr>
          </a:p>
        </p:txBody>
      </p:sp>
      <p:sp>
        <p:nvSpPr>
          <p:cNvPr id="3" name="TextBox 2">
            <a:extLst>
              <a:ext uri="{FF2B5EF4-FFF2-40B4-BE49-F238E27FC236}">
                <a16:creationId xmlns:a16="http://schemas.microsoft.com/office/drawing/2014/main" id="{C2B7FE56-F070-AD65-3EE7-5F3258B419EB}"/>
              </a:ext>
            </a:extLst>
          </p:cNvPr>
          <p:cNvSpPr txBox="1"/>
          <p:nvPr/>
        </p:nvSpPr>
        <p:spPr>
          <a:xfrm>
            <a:off x="1503872" y="2330472"/>
            <a:ext cx="919863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5945" indent="-575945" algn="l" rtl="0">
              <a:buChar char="•"/>
            </a:pPr>
            <a:r>
              <a:rPr lang="en-US" sz="3200" kern="1200">
                <a:solidFill>
                  <a:schemeClr val="bg2"/>
                </a:solidFill>
                <a:latin typeface="Century Gothic"/>
              </a:rPr>
              <a:t>100% of all funds go to assist those in need</a:t>
            </a:r>
            <a:r>
              <a:rPr lang="en-US" sz="3200">
                <a:solidFill>
                  <a:schemeClr val="bg2"/>
                </a:solidFill>
                <a:latin typeface="Century Gothic"/>
              </a:rPr>
              <a:t>.</a:t>
            </a:r>
            <a:endParaRPr lang="en-US" sz="3200" kern="1200">
              <a:solidFill>
                <a:schemeClr val="bg2"/>
              </a:solidFill>
              <a:latin typeface="Century Gothic"/>
            </a:endParaRPr>
          </a:p>
          <a:p>
            <a:pPr marL="575945" indent="-575945" algn="l" rtl="0">
              <a:buChar char="•"/>
            </a:pPr>
            <a:r>
              <a:rPr lang="en-US" sz="3200" kern="1200">
                <a:solidFill>
                  <a:schemeClr val="bg2"/>
                </a:solidFill>
                <a:latin typeface="Century Gothic"/>
              </a:rPr>
              <a:t>Policy and procedures are in place to equally distribute funds.</a:t>
            </a:r>
          </a:p>
          <a:p>
            <a:pPr marL="575945" indent="-575945" algn="l" rtl="0">
              <a:buChar char="•"/>
            </a:pPr>
            <a:r>
              <a:rPr lang="en-US" sz="3200" kern="1200">
                <a:solidFill>
                  <a:schemeClr val="bg2"/>
                </a:solidFill>
                <a:latin typeface="Century Gothic"/>
              </a:rPr>
              <a:t>All distributions are carefully documented and evaluated</a:t>
            </a:r>
            <a:r>
              <a:rPr lang="en-US" sz="3200">
                <a:solidFill>
                  <a:schemeClr val="bg2"/>
                </a:solidFill>
                <a:latin typeface="Century Gothic"/>
              </a:rPr>
              <a:t>.</a:t>
            </a:r>
            <a:endParaRPr lang="en-US" sz="3200" u="sng">
              <a:solidFill>
                <a:schemeClr val="bg2"/>
              </a:solidFill>
              <a:latin typeface="Century Gothic"/>
            </a:endParaRPr>
          </a:p>
        </p:txBody>
      </p:sp>
      <p:sp>
        <p:nvSpPr>
          <p:cNvPr id="5" name="TextBox 4">
            <a:extLst>
              <a:ext uri="{FF2B5EF4-FFF2-40B4-BE49-F238E27FC236}">
                <a16:creationId xmlns:a16="http://schemas.microsoft.com/office/drawing/2014/main" id="{7FDBF401-0453-30DB-61B1-EEECE49F76D3}"/>
              </a:ext>
            </a:extLst>
          </p:cNvPr>
          <p:cNvSpPr txBox="1"/>
          <p:nvPr/>
        </p:nvSpPr>
        <p:spPr>
          <a:xfrm>
            <a:off x="2331259" y="1542277"/>
            <a:ext cx="7530860"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u="sng">
                <a:solidFill>
                  <a:schemeClr val="bg2"/>
                </a:solidFill>
                <a:latin typeface="Century Gothic"/>
              </a:rPr>
              <a:t>TSCC Disaster Fund</a:t>
            </a:r>
          </a:p>
          <a:p>
            <a:pPr algn="ctr"/>
            <a:endParaRPr lang="en-US"/>
          </a:p>
          <a:p>
            <a:pPr algn="ctr"/>
            <a:endParaRPr lang="en-US"/>
          </a:p>
          <a:p>
            <a:pPr algn="ctr"/>
            <a:endParaRPr lang="en-US"/>
          </a:p>
        </p:txBody>
      </p:sp>
    </p:spTree>
    <p:extLst>
      <p:ext uri="{BB962C8B-B14F-4D97-AF65-F5344CB8AC3E}">
        <p14:creationId xmlns:p14="http://schemas.microsoft.com/office/powerpoint/2010/main" val="2418694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p:txBody>
          <a:bodyPr>
            <a:normAutofit fontScale="90000"/>
          </a:bodyPr>
          <a:lstStyle/>
          <a:p>
            <a:pPr algn="ctr"/>
            <a:r>
              <a:rPr lang="en-US" sz="4600" b="0">
                <a:solidFill>
                  <a:srgbClr val="E8E8E8"/>
                </a:solidFill>
                <a:latin typeface="Century Gothic"/>
                <a:ea typeface="+mj-lt"/>
                <a:cs typeface="+mj-lt"/>
              </a:rPr>
              <a:t>TSCC Special Areas</a:t>
            </a:r>
            <a:br>
              <a:rPr lang="en-US" sz="4600" b="0">
                <a:solidFill>
                  <a:srgbClr val="E8E8E8"/>
                </a:solidFill>
                <a:ea typeface="+mj-lt"/>
                <a:cs typeface="+mj-lt"/>
              </a:rPr>
            </a:br>
            <a:r>
              <a:rPr lang="en-US" sz="4600" b="0">
                <a:solidFill>
                  <a:srgbClr val="E8E8E8"/>
                </a:solidFill>
                <a:ea typeface="+mj-lt"/>
                <a:cs typeface="+mj-lt"/>
              </a:rPr>
              <a:t> </a:t>
            </a:r>
            <a:endParaRPr lang="en-US">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9FC1DD13-B030-A1C1-9941-2FE80DBD3BD3}"/>
              </a:ext>
            </a:extLst>
          </p:cNvPr>
          <p:cNvSpPr txBox="1"/>
          <p:nvPr/>
        </p:nvSpPr>
        <p:spPr>
          <a:xfrm>
            <a:off x="1723274" y="1098549"/>
            <a:ext cx="80340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bg2"/>
                </a:solidFill>
                <a:latin typeface="Century Gothic"/>
              </a:rPr>
              <a:t>Bishop Thomas J. Flanagan Fund</a:t>
            </a:r>
          </a:p>
        </p:txBody>
      </p:sp>
      <p:pic>
        <p:nvPicPr>
          <p:cNvPr id="4" name="Picture 3" descr="A person in a red robe&#10;&#10;Description automatically generated">
            <a:extLst>
              <a:ext uri="{FF2B5EF4-FFF2-40B4-BE49-F238E27FC236}">
                <a16:creationId xmlns:a16="http://schemas.microsoft.com/office/drawing/2014/main" id="{03A19918-DDC4-1887-2A8F-4380A12E9061}"/>
              </a:ext>
            </a:extLst>
          </p:cNvPr>
          <p:cNvPicPr>
            <a:picLocks noChangeAspect="1"/>
          </p:cNvPicPr>
          <p:nvPr/>
        </p:nvPicPr>
        <p:blipFill>
          <a:blip r:embed="rId2"/>
          <a:stretch>
            <a:fillRect/>
          </a:stretch>
        </p:blipFill>
        <p:spPr>
          <a:xfrm>
            <a:off x="6792667" y="1810288"/>
            <a:ext cx="2971083" cy="4301347"/>
          </a:xfrm>
          <a:prstGeom prst="rect">
            <a:avLst/>
          </a:prstGeom>
        </p:spPr>
      </p:pic>
      <p:sp>
        <p:nvSpPr>
          <p:cNvPr id="5" name="TextBox 4">
            <a:extLst>
              <a:ext uri="{FF2B5EF4-FFF2-40B4-BE49-F238E27FC236}">
                <a16:creationId xmlns:a16="http://schemas.microsoft.com/office/drawing/2014/main" id="{A1DAC2B5-6359-051C-D943-972DC7F66694}"/>
              </a:ext>
            </a:extLst>
          </p:cNvPr>
          <p:cNvSpPr txBox="1"/>
          <p:nvPr/>
        </p:nvSpPr>
        <p:spPr>
          <a:xfrm>
            <a:off x="2143959" y="2395859"/>
            <a:ext cx="435070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aseline="30000">
                <a:solidFill>
                  <a:srgbClr val="FFFF00"/>
                </a:solidFill>
                <a:latin typeface="Century Gothic"/>
              </a:rPr>
              <a:t>Chairman</a:t>
            </a:r>
          </a:p>
          <a:p>
            <a:r>
              <a:rPr lang="en-US" sz="3600" baseline="30000">
                <a:solidFill>
                  <a:schemeClr val="bg2"/>
                </a:solidFill>
                <a:latin typeface="Century Gothic"/>
              </a:rPr>
              <a:t>Dan Stoffel</a:t>
            </a:r>
          </a:p>
          <a:p>
            <a:r>
              <a:rPr lang="en-US" sz="3600" baseline="30000">
                <a:solidFill>
                  <a:srgbClr val="FFC000"/>
                </a:solidFill>
                <a:latin typeface="Century Gothic"/>
              </a:rPr>
              <a:t>469-682-1046 </a:t>
            </a:r>
          </a:p>
          <a:p>
            <a:r>
              <a:rPr lang="en-US" sz="3600" baseline="30000">
                <a:solidFill>
                  <a:srgbClr val="00B0F0"/>
                </a:solidFill>
                <a:latin typeface="Century Gothic"/>
              </a:rPr>
              <a:t>danstoffel@yahoo.com</a:t>
            </a:r>
          </a:p>
        </p:txBody>
      </p:sp>
    </p:spTree>
    <p:extLst>
      <p:ext uri="{BB962C8B-B14F-4D97-AF65-F5344CB8AC3E}">
        <p14:creationId xmlns:p14="http://schemas.microsoft.com/office/powerpoint/2010/main" val="841058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528798"/>
            <a:ext cx="10515600" cy="1325563"/>
          </a:xfrm>
        </p:spPr>
        <p:txBody>
          <a:bodyPr>
            <a:normAutofit fontScale="90000"/>
          </a:bodyPr>
          <a:lstStyle/>
          <a:p>
            <a:pPr algn="ctr"/>
            <a:r>
              <a:rPr lang="en-US" sz="4600" b="0">
                <a:solidFill>
                  <a:srgbClr val="E8E8E8"/>
                </a:solidFill>
                <a:latin typeface="Century Gothic"/>
                <a:ea typeface="+mj-lt"/>
                <a:cs typeface="+mj-lt"/>
              </a:rPr>
              <a:t>TSCC Special Areas</a:t>
            </a:r>
            <a:br>
              <a:rPr lang="en-US" sz="4600" b="0">
                <a:solidFill>
                  <a:srgbClr val="E8E8E8"/>
                </a:solidFill>
                <a:ea typeface="+mj-lt"/>
                <a:cs typeface="+mj-lt"/>
              </a:rPr>
            </a:br>
            <a:r>
              <a:rPr lang="en-US" sz="4600" b="0">
                <a:solidFill>
                  <a:srgbClr val="E8E8E8"/>
                </a:solidFill>
                <a:ea typeface="+mj-lt"/>
                <a:cs typeface="+mj-lt"/>
              </a:rPr>
              <a:t> </a:t>
            </a:r>
            <a:endParaRPr lang="en-US">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9FC1DD13-B030-A1C1-9941-2FE80DBD3BD3}"/>
              </a:ext>
            </a:extLst>
          </p:cNvPr>
          <p:cNvSpPr txBox="1"/>
          <p:nvPr/>
        </p:nvSpPr>
        <p:spPr>
          <a:xfrm>
            <a:off x="2078178" y="1202932"/>
            <a:ext cx="80340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bg2"/>
                </a:solidFill>
                <a:latin typeface="Century Gothic"/>
              </a:rPr>
              <a:t>Bishop Thomas J. Flanagan Fund</a:t>
            </a:r>
          </a:p>
        </p:txBody>
      </p:sp>
      <p:sp>
        <p:nvSpPr>
          <p:cNvPr id="4" name="TextBox 3">
            <a:extLst>
              <a:ext uri="{FF2B5EF4-FFF2-40B4-BE49-F238E27FC236}">
                <a16:creationId xmlns:a16="http://schemas.microsoft.com/office/drawing/2014/main" id="{2BDED69D-ECDA-6383-7872-646FBD69B9F4}"/>
              </a:ext>
            </a:extLst>
          </p:cNvPr>
          <p:cNvSpPr txBox="1"/>
          <p:nvPr/>
        </p:nvSpPr>
        <p:spPr>
          <a:xfrm>
            <a:off x="2016729" y="2253267"/>
            <a:ext cx="816346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2"/>
                </a:solidFill>
                <a:latin typeface="Century Gothic"/>
              </a:rPr>
              <a:t>The fund is named after Bishop Thomas J. Flanagan, who served as Auxiliary Bishop in the Archdiocese of San Antonio from 1998 to 2005 and as State Chaplain for Texas State Council from 2000 to 2002.</a:t>
            </a:r>
          </a:p>
        </p:txBody>
      </p:sp>
    </p:spTree>
    <p:extLst>
      <p:ext uri="{BB962C8B-B14F-4D97-AF65-F5344CB8AC3E}">
        <p14:creationId xmlns:p14="http://schemas.microsoft.com/office/powerpoint/2010/main" val="2655077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487045"/>
            <a:ext cx="10515600" cy="1325563"/>
          </a:xfrm>
        </p:spPr>
        <p:txBody>
          <a:bodyPr>
            <a:normAutofit fontScale="90000"/>
          </a:bodyPr>
          <a:lstStyle/>
          <a:p>
            <a:pPr algn="ctr"/>
            <a:r>
              <a:rPr lang="en-US" sz="4600" b="0">
                <a:solidFill>
                  <a:srgbClr val="E8E8E8"/>
                </a:solidFill>
                <a:latin typeface="Century Gothic"/>
                <a:ea typeface="+mj-lt"/>
                <a:cs typeface="+mj-lt"/>
              </a:rPr>
              <a:t>TSCC Special Areas</a:t>
            </a:r>
            <a:br>
              <a:rPr lang="en-US" sz="4600" b="0">
                <a:solidFill>
                  <a:srgbClr val="E8E8E8"/>
                </a:solidFill>
                <a:ea typeface="+mj-lt"/>
                <a:cs typeface="+mj-lt"/>
              </a:rPr>
            </a:br>
            <a:r>
              <a:rPr lang="en-US" sz="4600" b="0">
                <a:solidFill>
                  <a:srgbClr val="E8E8E8"/>
                </a:solidFill>
                <a:ea typeface="+mj-lt"/>
                <a:cs typeface="+mj-lt"/>
              </a:rPr>
              <a:t> </a:t>
            </a:r>
            <a:endParaRPr lang="en-US">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9FC1DD13-B030-A1C1-9941-2FE80DBD3BD3}"/>
              </a:ext>
            </a:extLst>
          </p:cNvPr>
          <p:cNvSpPr txBox="1"/>
          <p:nvPr/>
        </p:nvSpPr>
        <p:spPr>
          <a:xfrm>
            <a:off x="2078178" y="1150741"/>
            <a:ext cx="80340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bg2"/>
                </a:solidFill>
                <a:latin typeface="Century Gothic"/>
              </a:rPr>
              <a:t>Bishop Thomas J. Flanagan Fund</a:t>
            </a:r>
          </a:p>
        </p:txBody>
      </p:sp>
      <p:sp>
        <p:nvSpPr>
          <p:cNvPr id="4" name="TextBox 3">
            <a:extLst>
              <a:ext uri="{FF2B5EF4-FFF2-40B4-BE49-F238E27FC236}">
                <a16:creationId xmlns:a16="http://schemas.microsoft.com/office/drawing/2014/main" id="{85C29693-A776-541F-B236-6EC89DA19173}"/>
              </a:ext>
            </a:extLst>
          </p:cNvPr>
          <p:cNvSpPr txBox="1"/>
          <p:nvPr/>
        </p:nvSpPr>
        <p:spPr>
          <a:xfrm>
            <a:off x="971909" y="2642834"/>
            <a:ext cx="1026255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u="sng">
                <a:solidFill>
                  <a:schemeClr val="bg2"/>
                </a:solidFill>
                <a:latin typeface="Century Gothic"/>
              </a:rPr>
              <a:t>This fund </a:t>
            </a:r>
            <a:r>
              <a:rPr lang="en-US" sz="3200" i="1" u="sng">
                <a:solidFill>
                  <a:schemeClr val="bg2"/>
                </a:solidFill>
                <a:latin typeface="Century Gothic"/>
              </a:rPr>
              <a:t>Benefits</a:t>
            </a:r>
            <a:r>
              <a:rPr lang="en-US" sz="3200" u="sng">
                <a:solidFill>
                  <a:schemeClr val="bg2"/>
                </a:solidFill>
                <a:latin typeface="Century Gothic"/>
              </a:rPr>
              <a:t> the care of retired priests.</a:t>
            </a:r>
            <a:endParaRPr lang="en-US" u="sng">
              <a:solidFill>
                <a:schemeClr val="bg2"/>
              </a:solidFill>
              <a:cs typeface="Calibri"/>
            </a:endParaRPr>
          </a:p>
          <a:p>
            <a:pPr algn="ctr"/>
            <a:endParaRPr lang="en-US" sz="3200" u="sng">
              <a:solidFill>
                <a:schemeClr val="bg2"/>
              </a:solidFill>
              <a:latin typeface="Century Gothic"/>
            </a:endParaRPr>
          </a:p>
          <a:p>
            <a:pPr algn="ctr"/>
            <a:r>
              <a:rPr lang="en-US" sz="3200">
                <a:solidFill>
                  <a:schemeClr val="bg2"/>
                </a:solidFill>
                <a:latin typeface="Century Gothic"/>
              </a:rPr>
              <a:t> Acquiring and displaying a Texas Knight of Columbus license plate on your vehicle.</a:t>
            </a:r>
          </a:p>
          <a:p>
            <a:pPr algn="ctr"/>
            <a:r>
              <a:rPr lang="en-US" sz="3200" i="1">
                <a:solidFill>
                  <a:schemeClr val="bg2"/>
                </a:solidFill>
                <a:latin typeface="Century Gothic"/>
              </a:rPr>
              <a:t>Benefits You!</a:t>
            </a:r>
          </a:p>
        </p:txBody>
      </p:sp>
    </p:spTree>
    <p:extLst>
      <p:ext uri="{BB962C8B-B14F-4D97-AF65-F5344CB8AC3E}">
        <p14:creationId xmlns:p14="http://schemas.microsoft.com/office/powerpoint/2010/main" val="3161147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476607"/>
            <a:ext cx="10515600" cy="1325563"/>
          </a:xfrm>
        </p:spPr>
        <p:txBody>
          <a:bodyPr>
            <a:normAutofit fontScale="90000"/>
          </a:bodyPr>
          <a:lstStyle/>
          <a:p>
            <a:pPr algn="ctr"/>
            <a:r>
              <a:rPr lang="en-US" sz="4600" b="0">
                <a:solidFill>
                  <a:srgbClr val="E8E8E8"/>
                </a:solidFill>
                <a:latin typeface="Century Gothic"/>
                <a:ea typeface="+mj-lt"/>
                <a:cs typeface="+mj-lt"/>
              </a:rPr>
              <a:t>TSCC Special Areas</a:t>
            </a:r>
            <a:br>
              <a:rPr lang="en-US" sz="4600" b="0">
                <a:solidFill>
                  <a:srgbClr val="E8E8E8"/>
                </a:solidFill>
                <a:ea typeface="+mj-lt"/>
                <a:cs typeface="+mj-lt"/>
              </a:rPr>
            </a:br>
            <a:r>
              <a:rPr lang="en-US" sz="4600" b="0">
                <a:solidFill>
                  <a:srgbClr val="E8E8E8"/>
                </a:solidFill>
                <a:ea typeface="+mj-lt"/>
                <a:cs typeface="+mj-lt"/>
              </a:rPr>
              <a:t> </a:t>
            </a:r>
            <a:endParaRPr lang="en-US">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9FC1DD13-B030-A1C1-9941-2FE80DBD3BD3}"/>
              </a:ext>
            </a:extLst>
          </p:cNvPr>
          <p:cNvSpPr txBox="1"/>
          <p:nvPr/>
        </p:nvSpPr>
        <p:spPr>
          <a:xfrm>
            <a:off x="2078178" y="1004604"/>
            <a:ext cx="80340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bg2"/>
                </a:solidFill>
                <a:latin typeface="Century Gothic"/>
              </a:rPr>
              <a:t>Bishop Thomas J. Flanagan Fund</a:t>
            </a:r>
          </a:p>
        </p:txBody>
      </p:sp>
      <p:pic>
        <p:nvPicPr>
          <p:cNvPr id="4" name="Picture 3" descr="A white license plate with blue text and red text&#10;&#10;Description automatically generated">
            <a:extLst>
              <a:ext uri="{FF2B5EF4-FFF2-40B4-BE49-F238E27FC236}">
                <a16:creationId xmlns:a16="http://schemas.microsoft.com/office/drawing/2014/main" id="{5ABC1822-47CB-4AED-453E-A12A229E962A}"/>
              </a:ext>
            </a:extLst>
          </p:cNvPr>
          <p:cNvPicPr>
            <a:picLocks noChangeAspect="1"/>
          </p:cNvPicPr>
          <p:nvPr/>
        </p:nvPicPr>
        <p:blipFill>
          <a:blip r:embed="rId2"/>
          <a:stretch>
            <a:fillRect/>
          </a:stretch>
        </p:blipFill>
        <p:spPr>
          <a:xfrm>
            <a:off x="2793422" y="1990630"/>
            <a:ext cx="6609096" cy="3245430"/>
          </a:xfrm>
          <a:prstGeom prst="rect">
            <a:avLst/>
          </a:prstGeom>
        </p:spPr>
      </p:pic>
    </p:spTree>
    <p:extLst>
      <p:ext uri="{BB962C8B-B14F-4D97-AF65-F5344CB8AC3E}">
        <p14:creationId xmlns:p14="http://schemas.microsoft.com/office/powerpoint/2010/main" val="40276000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476607"/>
            <a:ext cx="10515600" cy="1325563"/>
          </a:xfrm>
        </p:spPr>
        <p:txBody>
          <a:bodyPr>
            <a:normAutofit fontScale="90000"/>
          </a:bodyPr>
          <a:lstStyle/>
          <a:p>
            <a:pPr algn="ctr"/>
            <a:r>
              <a:rPr lang="en-US" sz="4600" b="0">
                <a:solidFill>
                  <a:srgbClr val="E8E8E8"/>
                </a:solidFill>
                <a:latin typeface="Century Gothic"/>
                <a:ea typeface="+mj-lt"/>
                <a:cs typeface="+mj-lt"/>
              </a:rPr>
              <a:t>TSCC Special Areas</a:t>
            </a:r>
            <a:br>
              <a:rPr lang="en-US" sz="4600" b="0">
                <a:solidFill>
                  <a:srgbClr val="E8E8E8"/>
                </a:solidFill>
                <a:ea typeface="+mj-lt"/>
                <a:cs typeface="+mj-lt"/>
              </a:rPr>
            </a:br>
            <a:r>
              <a:rPr lang="en-US" sz="4600" b="0">
                <a:solidFill>
                  <a:srgbClr val="E8E8E8"/>
                </a:solidFill>
                <a:ea typeface="+mj-lt"/>
                <a:cs typeface="+mj-lt"/>
              </a:rPr>
              <a:t> </a:t>
            </a:r>
            <a:endParaRPr lang="en-US">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9FC1DD13-B030-A1C1-9941-2FE80DBD3BD3}"/>
              </a:ext>
            </a:extLst>
          </p:cNvPr>
          <p:cNvSpPr txBox="1"/>
          <p:nvPr/>
        </p:nvSpPr>
        <p:spPr>
          <a:xfrm>
            <a:off x="2078178" y="1067234"/>
            <a:ext cx="80340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bg2"/>
                </a:solidFill>
                <a:latin typeface="Century Gothic"/>
              </a:rPr>
              <a:t>Bishop Thomas J. Flanagan Fund</a:t>
            </a:r>
            <a:endParaRPr lang="en-US"/>
          </a:p>
        </p:txBody>
      </p:sp>
      <p:sp>
        <p:nvSpPr>
          <p:cNvPr id="4" name="TextBox 3">
            <a:extLst>
              <a:ext uri="{FF2B5EF4-FFF2-40B4-BE49-F238E27FC236}">
                <a16:creationId xmlns:a16="http://schemas.microsoft.com/office/drawing/2014/main" id="{3C6F036C-B1CA-FCD0-4EFB-1CE7E52E0AC9}"/>
              </a:ext>
            </a:extLst>
          </p:cNvPr>
          <p:cNvSpPr txBox="1"/>
          <p:nvPr/>
        </p:nvSpPr>
        <p:spPr>
          <a:xfrm>
            <a:off x="1863306" y="2244207"/>
            <a:ext cx="847976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2"/>
                </a:solidFill>
                <a:latin typeface="Century Gothic"/>
              </a:rPr>
              <a:t>By purchasing or renewing a K of C license plate, you can support Infirmed Priests. The plate costs an extra $30 annually, with $22 returned to TSCC.</a:t>
            </a:r>
            <a:endParaRPr lang="en-US"/>
          </a:p>
        </p:txBody>
      </p:sp>
    </p:spTree>
    <p:extLst>
      <p:ext uri="{BB962C8B-B14F-4D97-AF65-F5344CB8AC3E}">
        <p14:creationId xmlns:p14="http://schemas.microsoft.com/office/powerpoint/2010/main" val="34508654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476607"/>
            <a:ext cx="10515600" cy="1325563"/>
          </a:xfrm>
        </p:spPr>
        <p:txBody>
          <a:bodyPr>
            <a:normAutofit/>
          </a:bodyPr>
          <a:lstStyle/>
          <a:p>
            <a:pPr algn="ctr"/>
            <a:r>
              <a:rPr lang="en-US" sz="4100" b="0">
                <a:solidFill>
                  <a:srgbClr val="E8E8E8"/>
                </a:solidFill>
                <a:latin typeface="Century Gothic"/>
                <a:ea typeface="+mj-lt"/>
                <a:cs typeface="+mj-lt"/>
              </a:rPr>
              <a:t>TSCC Special Areas</a:t>
            </a:r>
            <a:br>
              <a:rPr lang="en-US" sz="4600" b="0">
                <a:solidFill>
                  <a:srgbClr val="E8E8E8"/>
                </a:solidFill>
                <a:ea typeface="+mj-lt"/>
                <a:cs typeface="+mj-lt"/>
              </a:rPr>
            </a:br>
            <a:r>
              <a:rPr lang="en-US" sz="3200" b="0">
                <a:solidFill>
                  <a:srgbClr val="E8E8E8"/>
                </a:solidFill>
                <a:latin typeface="Century Gothic"/>
                <a:ea typeface="+mj-lt"/>
                <a:cs typeface="+mj-lt"/>
              </a:rPr>
              <a:t> Cardinal Medeiros Trust &amp; Educational Grants</a:t>
            </a:r>
            <a:endParaRPr lang="en-US" sz="3200">
              <a:latin typeface="Century Gothic"/>
              <a:ea typeface="Calibri Light" panose="020F0302020204030204"/>
              <a:cs typeface="Calibri Light" panose="020F0302020204030204"/>
            </a:endParaRPr>
          </a:p>
        </p:txBody>
      </p:sp>
      <p:pic>
        <p:nvPicPr>
          <p:cNvPr id="3" name="Picture 2" descr="A person in a red robe&#10;&#10;Description automatically generated">
            <a:extLst>
              <a:ext uri="{FF2B5EF4-FFF2-40B4-BE49-F238E27FC236}">
                <a16:creationId xmlns:a16="http://schemas.microsoft.com/office/drawing/2014/main" id="{F421B6F4-947F-F1F0-1016-9F386A0C2777}"/>
              </a:ext>
            </a:extLst>
          </p:cNvPr>
          <p:cNvPicPr>
            <a:picLocks noChangeAspect="1"/>
          </p:cNvPicPr>
          <p:nvPr/>
        </p:nvPicPr>
        <p:blipFill>
          <a:blip r:embed="rId2"/>
          <a:stretch>
            <a:fillRect/>
          </a:stretch>
        </p:blipFill>
        <p:spPr>
          <a:xfrm>
            <a:off x="7482826" y="1801108"/>
            <a:ext cx="2436073" cy="4370718"/>
          </a:xfrm>
          <a:prstGeom prst="rect">
            <a:avLst/>
          </a:prstGeom>
        </p:spPr>
      </p:pic>
      <p:sp>
        <p:nvSpPr>
          <p:cNvPr id="4" name="TextBox 3">
            <a:extLst>
              <a:ext uri="{FF2B5EF4-FFF2-40B4-BE49-F238E27FC236}">
                <a16:creationId xmlns:a16="http://schemas.microsoft.com/office/drawing/2014/main" id="{9E8E63DB-D17D-095D-ABDC-65E9D3D2DE2A}"/>
              </a:ext>
            </a:extLst>
          </p:cNvPr>
          <p:cNvSpPr txBox="1"/>
          <p:nvPr/>
        </p:nvSpPr>
        <p:spPr>
          <a:xfrm>
            <a:off x="567177" y="2306837"/>
            <a:ext cx="7559614" cy="196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800" baseline="30000">
                <a:solidFill>
                  <a:srgbClr val="FFFF00"/>
                </a:solidFill>
                <a:latin typeface="Aptos"/>
              </a:rPr>
              <a:t>Chairman</a:t>
            </a:r>
            <a:endParaRPr lang="en-US"/>
          </a:p>
          <a:p>
            <a:pPr algn="ctr"/>
            <a:r>
              <a:rPr lang="en-US" sz="3600" baseline="30000">
                <a:solidFill>
                  <a:schemeClr val="bg2"/>
                </a:solidFill>
                <a:latin typeface="Aptos"/>
              </a:rPr>
              <a:t>Leo Saenz</a:t>
            </a:r>
          </a:p>
          <a:p>
            <a:pPr algn="ctr"/>
            <a:r>
              <a:rPr lang="en-US" sz="3600" baseline="30000">
                <a:solidFill>
                  <a:schemeClr val="bg2"/>
                </a:solidFill>
                <a:latin typeface="Aptos"/>
              </a:rPr>
              <a:t>	</a:t>
            </a:r>
            <a:r>
              <a:rPr lang="en-US" sz="3600" baseline="30000">
                <a:solidFill>
                  <a:srgbClr val="FFC000"/>
                </a:solidFill>
                <a:latin typeface="Aptos"/>
              </a:rPr>
              <a:t>512-831-8516    </a:t>
            </a:r>
            <a:r>
              <a:rPr lang="en-US" sz="3600" baseline="30000">
                <a:solidFill>
                  <a:srgbClr val="00B0F0"/>
                </a:solidFill>
                <a:latin typeface="Aptos"/>
              </a:rPr>
              <a:t>leosaenz@gmail.com</a:t>
            </a:r>
          </a:p>
          <a:p>
            <a:endParaRPr lang="en-US"/>
          </a:p>
          <a:p>
            <a:endParaRPr lang="en-US"/>
          </a:p>
        </p:txBody>
      </p:sp>
      <p:sp>
        <p:nvSpPr>
          <p:cNvPr id="5" name="TextBox 4">
            <a:extLst>
              <a:ext uri="{FF2B5EF4-FFF2-40B4-BE49-F238E27FC236}">
                <a16:creationId xmlns:a16="http://schemas.microsoft.com/office/drawing/2014/main" id="{2A689DDB-BB10-B07E-4193-6513400B32CA}"/>
              </a:ext>
            </a:extLst>
          </p:cNvPr>
          <p:cNvSpPr txBox="1"/>
          <p:nvPr/>
        </p:nvSpPr>
        <p:spPr>
          <a:xfrm>
            <a:off x="839953" y="4098099"/>
            <a:ext cx="70132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FFFF00"/>
                </a:solidFill>
                <a:latin typeface="Aptos"/>
              </a:rPr>
              <a:t>Assistant Chairman</a:t>
            </a:r>
            <a:endParaRPr lang="en-US"/>
          </a:p>
          <a:p>
            <a:pPr algn="ctr"/>
            <a:r>
              <a:rPr lang="en-US" sz="2400">
                <a:solidFill>
                  <a:schemeClr val="bg2"/>
                </a:solidFill>
                <a:latin typeface="Aptos"/>
              </a:rPr>
              <a:t>Ken </a:t>
            </a:r>
            <a:r>
              <a:rPr lang="en-US" sz="2400" err="1">
                <a:solidFill>
                  <a:schemeClr val="bg2"/>
                </a:solidFill>
                <a:latin typeface="Aptos"/>
              </a:rPr>
              <a:t>Orze</a:t>
            </a:r>
            <a:endParaRPr lang="en-US" sz="2400">
              <a:solidFill>
                <a:schemeClr val="bg2"/>
              </a:solidFill>
              <a:latin typeface="Aptos"/>
            </a:endParaRPr>
          </a:p>
          <a:p>
            <a:pPr algn="ctr"/>
            <a:r>
              <a:rPr lang="en-US" sz="2400">
                <a:solidFill>
                  <a:schemeClr val="bg2"/>
                </a:solidFill>
                <a:latin typeface="Aptos"/>
              </a:rPr>
              <a:t>	</a:t>
            </a:r>
            <a:r>
              <a:rPr lang="en-US" sz="2400">
                <a:solidFill>
                  <a:srgbClr val="FFC000"/>
                </a:solidFill>
                <a:latin typeface="Aptos"/>
              </a:rPr>
              <a:t>678-656-3911</a:t>
            </a:r>
            <a:r>
              <a:rPr lang="en-US" sz="2400">
                <a:latin typeface="Aptos"/>
              </a:rPr>
              <a:t>   </a:t>
            </a:r>
            <a:r>
              <a:rPr lang="en-US" sz="2400">
                <a:solidFill>
                  <a:srgbClr val="00B0F0"/>
                </a:solidFill>
                <a:latin typeface="Aptos"/>
              </a:rPr>
              <a:t>k.orze@yahoo.com</a:t>
            </a:r>
          </a:p>
        </p:txBody>
      </p:sp>
    </p:spTree>
    <p:extLst>
      <p:ext uri="{BB962C8B-B14F-4D97-AF65-F5344CB8AC3E}">
        <p14:creationId xmlns:p14="http://schemas.microsoft.com/office/powerpoint/2010/main" val="3235843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466168"/>
            <a:ext cx="10515600" cy="1325563"/>
          </a:xfrm>
        </p:spPr>
        <p:txBody>
          <a:bodyPr>
            <a:normAutofit fontScale="90000"/>
          </a:bodyPr>
          <a:lstStyle/>
          <a:p>
            <a:pPr algn="ctr"/>
            <a:r>
              <a:rPr lang="en-US" sz="4600" b="0">
                <a:solidFill>
                  <a:srgbClr val="E8E8E8"/>
                </a:solidFill>
                <a:latin typeface="Century Gothic"/>
                <a:ea typeface="+mj-lt"/>
                <a:cs typeface="+mj-lt"/>
              </a:rPr>
              <a:t>TSCC Special Areas</a:t>
            </a:r>
            <a:br>
              <a:rPr lang="en-US" sz="4600" b="0">
                <a:solidFill>
                  <a:srgbClr val="E8E8E8"/>
                </a:solidFill>
                <a:ea typeface="+mj-lt"/>
                <a:cs typeface="+mj-lt"/>
              </a:rPr>
            </a:br>
            <a:r>
              <a:rPr lang="en-US" sz="4600" b="0">
                <a:solidFill>
                  <a:srgbClr val="E8E8E8"/>
                </a:solidFill>
                <a:ea typeface="+mj-lt"/>
                <a:cs typeface="+mj-lt"/>
              </a:rPr>
              <a:t> </a:t>
            </a:r>
            <a:r>
              <a:rPr lang="en-US" sz="3200" b="0">
                <a:solidFill>
                  <a:srgbClr val="E8E8E8"/>
                </a:solidFill>
                <a:latin typeface="Century Gothic"/>
                <a:ea typeface="+mj-lt"/>
                <a:cs typeface="+mj-lt"/>
              </a:rPr>
              <a:t>Cardinal Medeiros Trust &amp; Educational Grants</a:t>
            </a:r>
            <a:endParaRPr lang="en-US" sz="3200">
              <a:latin typeface="Century Gothic"/>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31C0C453-9830-54EB-6449-72109FE9BCEC}"/>
              </a:ext>
            </a:extLst>
          </p:cNvPr>
          <p:cNvSpPr txBox="1"/>
          <p:nvPr/>
        </p:nvSpPr>
        <p:spPr>
          <a:xfrm>
            <a:off x="1654539" y="2145535"/>
            <a:ext cx="888233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2"/>
                </a:solidFill>
                <a:latin typeface="Century Gothic"/>
              </a:rPr>
              <a:t>The Cardinal Medeiros trust fund was set up in 1981 and became part of the Texas Council Charities program. Cardinal Humberto Medeiros was previously the Bishop of Brownsville and served as Texas State Council chaplain. He later became the Archbishop of Boston in 1970 and was elevated to cardinal in 1973.</a:t>
            </a:r>
            <a:endParaRPr lang="en-US">
              <a:solidFill>
                <a:schemeClr val="bg2"/>
              </a:solidFill>
            </a:endParaRPr>
          </a:p>
        </p:txBody>
      </p:sp>
    </p:spTree>
    <p:extLst>
      <p:ext uri="{BB962C8B-B14F-4D97-AF65-F5344CB8AC3E}">
        <p14:creationId xmlns:p14="http://schemas.microsoft.com/office/powerpoint/2010/main" val="989966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528798"/>
            <a:ext cx="10515600" cy="1325563"/>
          </a:xfrm>
        </p:spPr>
        <p:txBody>
          <a:bodyPr>
            <a:normAutofit/>
          </a:bodyPr>
          <a:lstStyle/>
          <a:p>
            <a:pPr algn="ctr"/>
            <a:r>
              <a:rPr lang="en-US" sz="4100" b="0">
                <a:solidFill>
                  <a:srgbClr val="E8E8E8"/>
                </a:solidFill>
                <a:latin typeface="Century Gothic"/>
                <a:ea typeface="+mj-lt"/>
                <a:cs typeface="+mj-lt"/>
              </a:rPr>
              <a:t>TSCC Special Areas</a:t>
            </a:r>
            <a:br>
              <a:rPr lang="en-US" sz="4600" b="0">
                <a:solidFill>
                  <a:srgbClr val="E8E8E8"/>
                </a:solidFill>
                <a:ea typeface="+mj-lt"/>
                <a:cs typeface="+mj-lt"/>
              </a:rPr>
            </a:br>
            <a:r>
              <a:rPr lang="en-US" sz="3200" b="0">
                <a:solidFill>
                  <a:srgbClr val="E8E8E8"/>
                </a:solidFill>
                <a:latin typeface="Century Gothic"/>
                <a:ea typeface="+mj-lt"/>
                <a:cs typeface="+mj-lt"/>
              </a:rPr>
              <a:t> Cardinal Medeiros Trust &amp; Educational Grants</a:t>
            </a:r>
            <a:endParaRPr lang="en-US" sz="3200">
              <a:latin typeface="Century Gothic"/>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AEA73931-BF41-D1AF-8C21-5F8A3B91B22E}"/>
              </a:ext>
            </a:extLst>
          </p:cNvPr>
          <p:cNvSpPr txBox="1"/>
          <p:nvPr/>
        </p:nvSpPr>
        <p:spPr>
          <a:xfrm>
            <a:off x="1920225" y="2456717"/>
            <a:ext cx="8350369"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kern="100">
                <a:solidFill>
                  <a:schemeClr val="bg2"/>
                </a:solidFill>
                <a:latin typeface="Century Gothic"/>
                <a:cs typeface="Times New Roman"/>
              </a:rPr>
              <a:t>The Cardinal Medeiros fellowship program was started to increase the principal in the Education trust fund.</a:t>
            </a:r>
            <a:r>
              <a:rPr lang="en-US" sz="4000" kern="100">
                <a:solidFill>
                  <a:schemeClr val="bg2"/>
                </a:solidFill>
                <a:latin typeface="Aptos"/>
                <a:cs typeface="Times New Roman"/>
              </a:rPr>
              <a:t> This fund benefits Texas Catholic Schools &amp; College Students.</a:t>
            </a:r>
            <a:endParaRPr lang="en-US">
              <a:solidFill>
                <a:schemeClr val="bg2"/>
              </a:solidFill>
            </a:endParaRPr>
          </a:p>
        </p:txBody>
      </p:sp>
    </p:spTree>
    <p:extLst>
      <p:ext uri="{BB962C8B-B14F-4D97-AF65-F5344CB8AC3E}">
        <p14:creationId xmlns:p14="http://schemas.microsoft.com/office/powerpoint/2010/main" val="1423699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B1DE-DC16-8E5F-E793-49CC56B9963C}"/>
              </a:ext>
            </a:extLst>
          </p:cNvPr>
          <p:cNvSpPr>
            <a:spLocks noGrp="1"/>
          </p:cNvSpPr>
          <p:nvPr>
            <p:ph type="title"/>
          </p:nvPr>
        </p:nvSpPr>
        <p:spPr>
          <a:xfrm>
            <a:off x="481149" y="487045"/>
            <a:ext cx="10503505" cy="757087"/>
          </a:xfrm>
        </p:spPr>
        <p:txBody>
          <a:bodyPr lIns="91440" tIns="45720" rIns="91440" bIns="45720" anchor="b"/>
          <a:lstStyle/>
          <a:p>
            <a:pPr algn="l"/>
            <a:r>
              <a:rPr lang="en-US">
                <a:latin typeface="Century Gothic"/>
              </a:rPr>
              <a:t>Online Membership</a:t>
            </a:r>
            <a:endParaRPr lang="en-US"/>
          </a:p>
        </p:txBody>
      </p:sp>
      <p:sp>
        <p:nvSpPr>
          <p:cNvPr id="3" name="Subtitle 2">
            <a:extLst>
              <a:ext uri="{FF2B5EF4-FFF2-40B4-BE49-F238E27FC236}">
                <a16:creationId xmlns:a16="http://schemas.microsoft.com/office/drawing/2014/main" id="{A6A879E9-9996-2CDC-758E-8C5A51A8275D}"/>
              </a:ext>
            </a:extLst>
          </p:cNvPr>
          <p:cNvSpPr>
            <a:spLocks noGrp="1"/>
          </p:cNvSpPr>
          <p:nvPr>
            <p:ph type="body" sz="half" idx="4294967295"/>
          </p:nvPr>
        </p:nvSpPr>
        <p:spPr>
          <a:xfrm>
            <a:off x="677333" y="1380520"/>
            <a:ext cx="7005638" cy="3503613"/>
          </a:xfrm>
        </p:spPr>
        <p:txBody>
          <a:bodyPr lIns="91440" tIns="45720" rIns="91440" bIns="45720" anchor="t"/>
          <a:lstStyle/>
          <a:p>
            <a:pPr marL="0" indent="0" algn="l">
              <a:buNone/>
            </a:pPr>
            <a:r>
              <a:rPr lang="en-US" sz="2400" b="1">
                <a:solidFill>
                  <a:schemeClr val="bg1"/>
                </a:solidFill>
                <a:latin typeface="Century Gothic"/>
              </a:rPr>
              <a:t>Clint Mendonca</a:t>
            </a:r>
            <a:endParaRPr lang="en-US" sz="2400" b="1">
              <a:solidFill>
                <a:schemeClr val="bg1"/>
              </a:solidFill>
              <a:cs typeface="Calibri"/>
            </a:endParaRPr>
          </a:p>
          <a:p>
            <a:pPr marL="0" indent="0" algn="l">
              <a:buNone/>
            </a:pPr>
            <a:r>
              <a:rPr lang="en-US" sz="2400">
                <a:solidFill>
                  <a:schemeClr val="bg1"/>
                </a:solidFill>
                <a:latin typeface="Century Gothic"/>
              </a:rPr>
              <a:t>Promote Online Membership - as a form of membership and as a path to council membership</a:t>
            </a:r>
            <a:endParaRPr lang="en-US">
              <a:solidFill>
                <a:schemeClr val="bg1"/>
              </a:solidFill>
              <a:cs typeface="Calibri"/>
            </a:endParaRPr>
          </a:p>
          <a:p>
            <a:pPr marL="0" indent="0" algn="l">
              <a:buNone/>
            </a:pPr>
            <a:r>
              <a:rPr lang="en-US" sz="2400">
                <a:solidFill>
                  <a:schemeClr val="bg1"/>
                </a:solidFill>
                <a:latin typeface="Century Gothic"/>
              </a:rPr>
              <a:t>Scrub Online Member list to assure correct council assignment</a:t>
            </a:r>
            <a:endParaRPr lang="en-US">
              <a:solidFill>
                <a:schemeClr val="bg1"/>
              </a:solidFill>
              <a:cs typeface="Calibri"/>
            </a:endParaRPr>
          </a:p>
          <a:p>
            <a:pPr marL="0" indent="0" algn="l">
              <a:buNone/>
            </a:pPr>
            <a:r>
              <a:rPr lang="en-US" sz="2400">
                <a:solidFill>
                  <a:schemeClr val="bg1"/>
                </a:solidFill>
                <a:latin typeface="Century Gothic"/>
              </a:rPr>
              <a:t>Disseminate prospects to Dio Ds, DDs and GKs across the State</a:t>
            </a:r>
            <a:endParaRPr lang="en-US">
              <a:solidFill>
                <a:schemeClr val="bg1"/>
              </a:solidFill>
            </a:endParaRPr>
          </a:p>
          <a:p>
            <a:pPr marL="0" indent="0" algn="l">
              <a:buNone/>
            </a:pPr>
            <a:endParaRPr lang="en-US" sz="2400"/>
          </a:p>
          <a:p>
            <a:pPr marL="0" indent="0" algn="l">
              <a:buNone/>
            </a:pPr>
            <a:endParaRPr lang="en-US" sz="2400"/>
          </a:p>
          <a:p>
            <a:pPr marL="0" indent="0" algn="l">
              <a:buNone/>
            </a:pPr>
            <a:endParaRPr lang="en-US" sz="2400"/>
          </a:p>
          <a:p>
            <a:pPr marL="0" indent="0" algn="l">
              <a:buNone/>
            </a:pPr>
            <a:endParaRPr lang="en-US" sz="2400"/>
          </a:p>
          <a:p>
            <a:pPr marL="0" indent="0" algn="l">
              <a:buNone/>
            </a:pPr>
            <a:endParaRPr lang="en-US" sz="2400" spc="0"/>
          </a:p>
        </p:txBody>
      </p:sp>
      <p:pic>
        <p:nvPicPr>
          <p:cNvPr id="10" name="Picture Placeholder 9" descr="A group of smart phones and a tablet&#10;&#10;Description automatically generated">
            <a:extLst>
              <a:ext uri="{FF2B5EF4-FFF2-40B4-BE49-F238E27FC236}">
                <a16:creationId xmlns:a16="http://schemas.microsoft.com/office/drawing/2014/main" id="{46486AFC-3F6C-EAB4-3AEF-1D6286B1F120}"/>
              </a:ext>
            </a:extLst>
          </p:cNvPr>
          <p:cNvPicPr>
            <a:picLocks noGrp="1" noChangeAspect="1"/>
          </p:cNvPicPr>
          <p:nvPr>
            <p:ph type="pic" idx="4294967295"/>
          </p:nvPr>
        </p:nvPicPr>
        <p:blipFill rotWithShape="1">
          <a:blip r:embed="rId2"/>
          <a:srcRect l="35729" t="10031" r="21564" b="13793"/>
          <a:stretch/>
        </p:blipFill>
        <p:spPr>
          <a:xfrm>
            <a:off x="9752013" y="1241425"/>
            <a:ext cx="2439987" cy="2940050"/>
          </a:xfrm>
        </p:spPr>
      </p:pic>
      <p:sp>
        <p:nvSpPr>
          <p:cNvPr id="13" name="Subtitle 2">
            <a:extLst>
              <a:ext uri="{FF2B5EF4-FFF2-40B4-BE49-F238E27FC236}">
                <a16:creationId xmlns:a16="http://schemas.microsoft.com/office/drawing/2014/main" id="{4663F6B6-2118-D076-28E6-71AB1CFF99F5}"/>
              </a:ext>
            </a:extLst>
          </p:cNvPr>
          <p:cNvSpPr txBox="1">
            <a:spLocks/>
          </p:cNvSpPr>
          <p:nvPr/>
        </p:nvSpPr>
        <p:spPr>
          <a:xfrm>
            <a:off x="2189616" y="4604658"/>
            <a:ext cx="7332134" cy="1737709"/>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l">
              <a:buNone/>
            </a:pPr>
            <a:r>
              <a:rPr lang="en-US" sz="2400">
                <a:latin typeface="Century Gothic"/>
              </a:rPr>
              <a:t>Encourage councils to work online Prospects Lists regularly</a:t>
            </a:r>
            <a:endParaRPr lang="en-US" err="1"/>
          </a:p>
          <a:p>
            <a:pPr marL="0" indent="0" algn="l">
              <a:buNone/>
            </a:pPr>
            <a:r>
              <a:rPr lang="en-US" sz="2400">
                <a:latin typeface="Century Gothic"/>
              </a:rPr>
              <a:t>Engage Online members with regular programs</a:t>
            </a:r>
            <a:endParaRPr lang="en-US"/>
          </a:p>
          <a:p>
            <a:pPr marL="0" indent="0" algn="l">
              <a:buFont typeface="Arial" panose="020B0604020202020204" pitchFamily="34" charset="0"/>
              <a:buNone/>
            </a:pPr>
            <a:endParaRPr lang="en-US" sz="2400"/>
          </a:p>
          <a:p>
            <a:pPr marL="0" indent="0" algn="l">
              <a:buFont typeface="Arial" panose="020B0604020202020204" pitchFamily="34" charset="0"/>
              <a:buNone/>
            </a:pPr>
            <a:endParaRPr lang="en-US" sz="2400"/>
          </a:p>
          <a:p>
            <a:pPr marL="0" indent="0" algn="l">
              <a:buNone/>
            </a:pPr>
            <a:r>
              <a:rPr lang="en-US" sz="2400">
                <a:latin typeface="Century Gothic"/>
              </a:rPr>
              <a:t>Encourage councils to </a:t>
            </a:r>
            <a:endParaRPr lang="en-US" sz="2400"/>
          </a:p>
        </p:txBody>
      </p:sp>
    </p:spTree>
    <p:extLst>
      <p:ext uri="{BB962C8B-B14F-4D97-AF65-F5344CB8AC3E}">
        <p14:creationId xmlns:p14="http://schemas.microsoft.com/office/powerpoint/2010/main" val="116355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466168"/>
            <a:ext cx="10515600" cy="1325563"/>
          </a:xfrm>
        </p:spPr>
        <p:txBody>
          <a:bodyPr>
            <a:normAutofit/>
          </a:bodyPr>
          <a:lstStyle/>
          <a:p>
            <a:pPr algn="ctr"/>
            <a:r>
              <a:rPr lang="en-US" sz="4100" b="0">
                <a:solidFill>
                  <a:srgbClr val="E8E8E8"/>
                </a:solidFill>
                <a:latin typeface="Century Gothic"/>
                <a:ea typeface="+mj-lt"/>
                <a:cs typeface="+mj-lt"/>
              </a:rPr>
              <a:t>TSCC Special Areas</a:t>
            </a:r>
            <a:br>
              <a:rPr lang="en-US" sz="4600" b="0">
                <a:solidFill>
                  <a:srgbClr val="E8E8E8"/>
                </a:solidFill>
                <a:ea typeface="+mj-lt"/>
                <a:cs typeface="+mj-lt"/>
              </a:rPr>
            </a:br>
            <a:r>
              <a:rPr lang="en-US" sz="3200" b="0">
                <a:solidFill>
                  <a:srgbClr val="E8E8E8"/>
                </a:solidFill>
                <a:latin typeface="Century Gothic"/>
                <a:ea typeface="+mj-lt"/>
                <a:cs typeface="+mj-lt"/>
              </a:rPr>
              <a:t> Cardinal Medeiros Trust &amp; Educational Grants</a:t>
            </a:r>
            <a:endParaRPr lang="en-US" sz="3200">
              <a:latin typeface="Century Gothic"/>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EFEDCEC1-3341-C5CE-7C1A-C335AB29B11B}"/>
              </a:ext>
            </a:extLst>
          </p:cNvPr>
          <p:cNvSpPr txBox="1"/>
          <p:nvPr/>
        </p:nvSpPr>
        <p:spPr>
          <a:xfrm>
            <a:off x="2399208" y="2014957"/>
            <a:ext cx="738708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2"/>
                </a:solidFill>
                <a:latin typeface="Century Gothic"/>
              </a:rPr>
              <a:t>To become a Cardinal Medeiros fellow, a $1,000 contribution to TSCC is required. The honoree receives a plaque, lapel pin, and their name engraved on the honor roll displayed at the Texas State council office and convention annually.</a:t>
            </a:r>
          </a:p>
        </p:txBody>
      </p:sp>
    </p:spTree>
    <p:extLst>
      <p:ext uri="{BB962C8B-B14F-4D97-AF65-F5344CB8AC3E}">
        <p14:creationId xmlns:p14="http://schemas.microsoft.com/office/powerpoint/2010/main" val="102804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742108" y="393100"/>
            <a:ext cx="10515600" cy="1325563"/>
          </a:xfrm>
        </p:spPr>
        <p:txBody>
          <a:bodyPr>
            <a:normAutofit/>
          </a:bodyPr>
          <a:lstStyle/>
          <a:p>
            <a:pPr algn="ctr"/>
            <a:r>
              <a:rPr lang="en-US" sz="4100" b="0">
                <a:solidFill>
                  <a:srgbClr val="E8E8E8"/>
                </a:solidFill>
                <a:latin typeface="Century Gothic"/>
                <a:ea typeface="+mj-lt"/>
                <a:cs typeface="+mj-lt"/>
              </a:rPr>
              <a:t>TSCC Special Areas</a:t>
            </a:r>
            <a:br>
              <a:rPr lang="en-US" sz="4600" b="0">
                <a:solidFill>
                  <a:srgbClr val="E8E8E8"/>
                </a:solidFill>
                <a:ea typeface="+mj-lt"/>
                <a:cs typeface="+mj-lt"/>
              </a:rPr>
            </a:br>
            <a:r>
              <a:rPr lang="en-US" sz="3200" b="0">
                <a:solidFill>
                  <a:srgbClr val="E8E8E8"/>
                </a:solidFill>
                <a:latin typeface="Century Gothic"/>
                <a:ea typeface="+mj-lt"/>
                <a:cs typeface="+mj-lt"/>
              </a:rPr>
              <a:t> Cardinal Medeiros Trust &amp; Educational Grants</a:t>
            </a:r>
            <a:endParaRPr lang="en-US" sz="3200">
              <a:latin typeface="Century Gothic"/>
              <a:ea typeface="Calibri Light" panose="020F0302020204030204"/>
              <a:cs typeface="Calibri Light" panose="020F0302020204030204"/>
            </a:endParaRPr>
          </a:p>
        </p:txBody>
      </p:sp>
      <p:pic>
        <p:nvPicPr>
          <p:cNvPr id="3" name="Picture 2" descr="A plaque with a gold medallion&#10;&#10;Description automatically generated">
            <a:extLst>
              <a:ext uri="{FF2B5EF4-FFF2-40B4-BE49-F238E27FC236}">
                <a16:creationId xmlns:a16="http://schemas.microsoft.com/office/drawing/2014/main" id="{7B0A28B7-A70A-CAF3-B4BF-E5B94ACC3C8E}"/>
              </a:ext>
            </a:extLst>
          </p:cNvPr>
          <p:cNvPicPr>
            <a:picLocks noChangeAspect="1"/>
          </p:cNvPicPr>
          <p:nvPr/>
        </p:nvPicPr>
        <p:blipFill>
          <a:blip r:embed="rId2"/>
          <a:stretch>
            <a:fillRect/>
          </a:stretch>
        </p:blipFill>
        <p:spPr>
          <a:xfrm>
            <a:off x="2103977" y="1959432"/>
            <a:ext cx="3093813" cy="3913337"/>
          </a:xfrm>
          <a:prstGeom prst="rect">
            <a:avLst/>
          </a:prstGeom>
        </p:spPr>
      </p:pic>
      <p:sp>
        <p:nvSpPr>
          <p:cNvPr id="4" name="TextBox 3">
            <a:extLst>
              <a:ext uri="{FF2B5EF4-FFF2-40B4-BE49-F238E27FC236}">
                <a16:creationId xmlns:a16="http://schemas.microsoft.com/office/drawing/2014/main" id="{368146F6-C339-46AD-0E78-8D722A6926CA}"/>
              </a:ext>
            </a:extLst>
          </p:cNvPr>
          <p:cNvSpPr txBox="1"/>
          <p:nvPr/>
        </p:nvSpPr>
        <p:spPr>
          <a:xfrm>
            <a:off x="5661454" y="2767914"/>
            <a:ext cx="541019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chemeClr val="bg2"/>
                </a:solidFill>
                <a:latin typeface="Aptos"/>
              </a:rPr>
              <a:t>There are an approx. 367 Fellows.</a:t>
            </a:r>
          </a:p>
        </p:txBody>
      </p:sp>
    </p:spTree>
    <p:extLst>
      <p:ext uri="{BB962C8B-B14F-4D97-AF65-F5344CB8AC3E}">
        <p14:creationId xmlns:p14="http://schemas.microsoft.com/office/powerpoint/2010/main" val="314763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393100"/>
            <a:ext cx="10515600" cy="1325563"/>
          </a:xfrm>
        </p:spPr>
        <p:txBody>
          <a:bodyPr>
            <a:normAutofit/>
          </a:bodyPr>
          <a:lstStyle/>
          <a:p>
            <a:pPr algn="ctr"/>
            <a:r>
              <a:rPr lang="en-US" sz="3600" b="0">
                <a:solidFill>
                  <a:srgbClr val="E8E8E8"/>
                </a:solidFill>
                <a:latin typeface="Century Gothic"/>
                <a:ea typeface="+mj-lt"/>
                <a:cs typeface="+mj-lt"/>
              </a:rPr>
              <a:t>TSCC Special Areas - Special Olympics</a:t>
            </a:r>
            <a:endParaRPr lang="en-US" sz="3600">
              <a:latin typeface="Century Gothic"/>
              <a:ea typeface="Calibri Light" panose="020F0302020204030204"/>
              <a:cs typeface="Calibri Light" panose="020F0302020204030204"/>
            </a:endParaRPr>
          </a:p>
        </p:txBody>
      </p:sp>
      <p:pic>
        <p:nvPicPr>
          <p:cNvPr id="3" name="Picture 2" descr="A logo with text on it&#10;&#10;Description automatically generated">
            <a:extLst>
              <a:ext uri="{FF2B5EF4-FFF2-40B4-BE49-F238E27FC236}">
                <a16:creationId xmlns:a16="http://schemas.microsoft.com/office/drawing/2014/main" id="{C66F7D93-3201-F0F7-5E85-FC41FB5B76AD}"/>
              </a:ext>
            </a:extLst>
          </p:cNvPr>
          <p:cNvPicPr>
            <a:picLocks noChangeAspect="1"/>
          </p:cNvPicPr>
          <p:nvPr/>
        </p:nvPicPr>
        <p:blipFill>
          <a:blip r:embed="rId2"/>
          <a:stretch>
            <a:fillRect/>
          </a:stretch>
        </p:blipFill>
        <p:spPr>
          <a:xfrm>
            <a:off x="1186941" y="2661640"/>
            <a:ext cx="3722119" cy="1311575"/>
          </a:xfrm>
          <a:prstGeom prst="rect">
            <a:avLst/>
          </a:prstGeom>
        </p:spPr>
      </p:pic>
      <p:sp>
        <p:nvSpPr>
          <p:cNvPr id="4" name="TextBox 3">
            <a:extLst>
              <a:ext uri="{FF2B5EF4-FFF2-40B4-BE49-F238E27FC236}">
                <a16:creationId xmlns:a16="http://schemas.microsoft.com/office/drawing/2014/main" id="{DDE44F61-13C4-9F6C-BCDF-107277E2D878}"/>
              </a:ext>
            </a:extLst>
          </p:cNvPr>
          <p:cNvSpPr txBox="1"/>
          <p:nvPr/>
        </p:nvSpPr>
        <p:spPr>
          <a:xfrm>
            <a:off x="4677722" y="2658984"/>
            <a:ext cx="6768860" cy="15286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aseline="30000">
                <a:solidFill>
                  <a:srgbClr val="FFFF00"/>
                </a:solidFill>
                <a:latin typeface="Aptos"/>
              </a:rPr>
              <a:t>Chairman</a:t>
            </a:r>
            <a:endParaRPr lang="en-US"/>
          </a:p>
          <a:p>
            <a:pPr algn="ctr"/>
            <a:r>
              <a:rPr lang="en-US" sz="4000" baseline="30000">
                <a:solidFill>
                  <a:schemeClr val="bg2"/>
                </a:solidFill>
                <a:latin typeface="Aptos"/>
              </a:rPr>
              <a:t>Chris Hoefer</a:t>
            </a:r>
          </a:p>
          <a:p>
            <a:pPr algn="ctr"/>
            <a:r>
              <a:rPr lang="en-US" sz="4000" baseline="30000">
                <a:solidFill>
                  <a:schemeClr val="bg2"/>
                </a:solidFill>
                <a:latin typeface="Aptos"/>
              </a:rPr>
              <a:t>	</a:t>
            </a:r>
            <a:r>
              <a:rPr lang="en-US" sz="4000" baseline="30000">
                <a:solidFill>
                  <a:srgbClr val="FFC000"/>
                </a:solidFill>
                <a:latin typeface="Aptos"/>
              </a:rPr>
              <a:t>903-736-5309</a:t>
            </a:r>
            <a:r>
              <a:rPr lang="en-US" sz="4000" baseline="30000">
                <a:solidFill>
                  <a:schemeClr val="bg2"/>
                </a:solidFill>
                <a:latin typeface="Aptos"/>
              </a:rPr>
              <a:t>      </a:t>
            </a:r>
            <a:r>
              <a:rPr lang="en-US" sz="4000" baseline="30000">
                <a:solidFill>
                  <a:srgbClr val="00B0F0"/>
                </a:solidFill>
                <a:latin typeface="Aptos"/>
              </a:rPr>
              <a:t>choe6482@aol.com</a:t>
            </a:r>
          </a:p>
        </p:txBody>
      </p:sp>
    </p:spTree>
    <p:extLst>
      <p:ext uri="{BB962C8B-B14F-4D97-AF65-F5344CB8AC3E}">
        <p14:creationId xmlns:p14="http://schemas.microsoft.com/office/powerpoint/2010/main" val="2099083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36053" y="487045"/>
            <a:ext cx="10515600" cy="1325563"/>
          </a:xfrm>
        </p:spPr>
        <p:txBody>
          <a:bodyPr>
            <a:normAutofit fontScale="90000"/>
          </a:bodyPr>
          <a:lstStyle/>
          <a:p>
            <a:pPr algn="ctr"/>
            <a:r>
              <a:rPr lang="en-US" sz="4600" b="0">
                <a:solidFill>
                  <a:srgbClr val="E8E8E8"/>
                </a:solidFill>
                <a:latin typeface="Century Gothic"/>
                <a:ea typeface="+mj-lt"/>
                <a:cs typeface="+mj-lt"/>
              </a:rPr>
              <a:t>TSCC Special Areas</a:t>
            </a:r>
            <a:br>
              <a:rPr lang="en-US" sz="4600" b="0">
                <a:solidFill>
                  <a:srgbClr val="E8E8E8"/>
                </a:solidFill>
                <a:ea typeface="+mj-lt"/>
                <a:cs typeface="+mj-lt"/>
              </a:rPr>
            </a:br>
            <a:r>
              <a:rPr lang="en-US" sz="4600" b="0">
                <a:solidFill>
                  <a:srgbClr val="E8E8E8"/>
                </a:solidFill>
                <a:ea typeface="+mj-lt"/>
                <a:cs typeface="+mj-lt"/>
              </a:rPr>
              <a:t>   </a:t>
            </a:r>
            <a:r>
              <a:rPr lang="en-US" sz="3600" b="0">
                <a:solidFill>
                  <a:srgbClr val="E8E8E8"/>
                </a:solidFill>
                <a:latin typeface="Century Gothic"/>
                <a:ea typeface="+mj-lt"/>
                <a:cs typeface="+mj-lt"/>
              </a:rPr>
              <a:t> Special Olympics Mission Statement</a:t>
            </a:r>
            <a:endParaRPr lang="en-US" sz="3600">
              <a:latin typeface="Century Gothic"/>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F4C9F480-A5B1-DB22-0507-4DF84413F2DE}"/>
              </a:ext>
            </a:extLst>
          </p:cNvPr>
          <p:cNvSpPr txBox="1"/>
          <p:nvPr/>
        </p:nvSpPr>
        <p:spPr>
          <a:xfrm>
            <a:off x="1507812" y="2252873"/>
            <a:ext cx="916987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2"/>
                </a:solidFill>
                <a:latin typeface="Century Gothic"/>
              </a:rPr>
              <a:t>Special Olympics Texas offers year-round sports training and competitions in Olympic sports for individuals with intellectual disabilities. The mission aims to promote physical fitness, courage, joy, and social interaction among participants, their families, and the community.</a:t>
            </a:r>
            <a:endParaRPr lang="en-US" sz="2800">
              <a:solidFill>
                <a:schemeClr val="bg2"/>
              </a:solidFill>
            </a:endParaRPr>
          </a:p>
        </p:txBody>
      </p:sp>
    </p:spTree>
    <p:extLst>
      <p:ext uri="{BB962C8B-B14F-4D97-AF65-F5344CB8AC3E}">
        <p14:creationId xmlns:p14="http://schemas.microsoft.com/office/powerpoint/2010/main" val="952997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506539" y="693132"/>
            <a:ext cx="11195222" cy="1377049"/>
          </a:xfrm>
        </p:spPr>
        <p:txBody>
          <a:bodyPr>
            <a:normAutofit/>
          </a:bodyPr>
          <a:lstStyle/>
          <a:p>
            <a:pPr algn="ctr"/>
            <a:r>
              <a:rPr lang="en-US" sz="4600" b="0">
                <a:solidFill>
                  <a:srgbClr val="E8E8E8"/>
                </a:solidFill>
                <a:ea typeface="+mj-lt"/>
                <a:cs typeface="+mj-lt"/>
              </a:rPr>
              <a:t>   </a:t>
            </a:r>
            <a:r>
              <a:rPr lang="en-US" sz="3600" b="0">
                <a:solidFill>
                  <a:srgbClr val="E8E8E8"/>
                </a:solidFill>
                <a:latin typeface="Century Gothic"/>
                <a:ea typeface="+mj-lt"/>
                <a:cs typeface="+mj-lt"/>
              </a:rPr>
              <a:t>Partership with Special Olympics (Form #10784)</a:t>
            </a:r>
            <a:endParaRPr lang="en-US" sz="3600">
              <a:latin typeface="Century Gothic"/>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E54754CF-C9F8-5A4B-E8E1-DBB67E8152BB}"/>
              </a:ext>
            </a:extLst>
          </p:cNvPr>
          <p:cNvSpPr txBox="1"/>
          <p:nvPr/>
        </p:nvSpPr>
        <p:spPr>
          <a:xfrm>
            <a:off x="1326814" y="1875527"/>
            <a:ext cx="954369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bg2"/>
                </a:solidFill>
                <a:latin typeface="Century Gothic"/>
              </a:rPr>
              <a:t>Councils must fill out Form #10784 to report involvement with Special Olympics, detailing events, contributions, and hours. State Council Charity participants can report 2.5% of donations. Reports are due January 31 each year regardless of involvement.</a:t>
            </a:r>
            <a:endParaRPr lang="en-US" sz="2800" b="1">
              <a:solidFill>
                <a:schemeClr val="bg2"/>
              </a:solidFill>
              <a:latin typeface="Century Gothic"/>
            </a:endParaRPr>
          </a:p>
          <a:p>
            <a:pPr algn="ctr"/>
            <a:br>
              <a:rPr lang="en-US" sz="2800">
                <a:latin typeface="Century Gothic"/>
              </a:rPr>
            </a:br>
            <a:r>
              <a:rPr lang="en-US" sz="2800" b="1">
                <a:solidFill>
                  <a:srgbClr val="FFC000"/>
                </a:solidFill>
                <a:ea typeface="+mn-lt"/>
                <a:cs typeface="+mn-lt"/>
              </a:rPr>
              <a:t>Reporting is crucial for Texas athletes to potentially receive up to $9,000 from Supreme!</a:t>
            </a:r>
            <a:endParaRPr lang="en-US" sz="2800" b="1">
              <a:solidFill>
                <a:srgbClr val="FFC000"/>
              </a:solidFill>
              <a:latin typeface="Century Gothic"/>
            </a:endParaRPr>
          </a:p>
        </p:txBody>
      </p:sp>
    </p:spTree>
    <p:extLst>
      <p:ext uri="{BB962C8B-B14F-4D97-AF65-F5344CB8AC3E}">
        <p14:creationId xmlns:p14="http://schemas.microsoft.com/office/powerpoint/2010/main" val="37950086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486086" y="340908"/>
            <a:ext cx="11071654" cy="1325563"/>
          </a:xfrm>
        </p:spPr>
        <p:txBody>
          <a:bodyPr>
            <a:normAutofit/>
          </a:bodyPr>
          <a:lstStyle/>
          <a:p>
            <a:pPr algn="ctr"/>
            <a:r>
              <a:rPr lang="en-US" sz="3600" b="0">
                <a:solidFill>
                  <a:srgbClr val="E8E8E8"/>
                </a:solidFill>
                <a:latin typeface="Century Gothic"/>
                <a:ea typeface="+mj-lt"/>
                <a:cs typeface="+mj-lt"/>
              </a:rPr>
              <a:t>Special Olympics Chic O'Conner Award </a:t>
            </a:r>
            <a:endParaRPr lang="en-US" sz="3600">
              <a:latin typeface="Century Gothic"/>
              <a:ea typeface="Calibri Light" panose="020F0302020204030204"/>
              <a:cs typeface="Calibri Light" panose="020F0302020204030204"/>
            </a:endParaRPr>
          </a:p>
        </p:txBody>
      </p:sp>
      <p:sp>
        <p:nvSpPr>
          <p:cNvPr id="3" name="TextBox 2">
            <a:extLst>
              <a:ext uri="{FF2B5EF4-FFF2-40B4-BE49-F238E27FC236}">
                <a16:creationId xmlns:a16="http://schemas.microsoft.com/office/drawing/2014/main" id="{A91CCD32-526B-F2A6-488E-735C8799C428}"/>
              </a:ext>
            </a:extLst>
          </p:cNvPr>
          <p:cNvSpPr txBox="1"/>
          <p:nvPr/>
        </p:nvSpPr>
        <p:spPr>
          <a:xfrm>
            <a:off x="1594217" y="1541699"/>
            <a:ext cx="8997350"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2"/>
                </a:solidFill>
                <a:latin typeface="Century Gothic"/>
              </a:rPr>
              <a:t>Chic, a dedicated Knight, played a key role in establishing Special Olympics in Gregg County. The Charles 'Chic' O'Conner Annual Memorial Award was created in his honor to commend a Brother Knight's outstanding support of Special Olympics Texas, focusing on leadership, volunteering, fundraising, and community engagement. Submissions for the award are due by January 31 each year. </a:t>
            </a:r>
            <a:endParaRPr lang="en-US">
              <a:solidFill>
                <a:schemeClr val="bg2"/>
              </a:solidFill>
            </a:endParaRPr>
          </a:p>
          <a:p>
            <a:pPr algn="ctr"/>
            <a:endParaRPr lang="en-US" sz="2400">
              <a:solidFill>
                <a:srgbClr val="FF0000"/>
              </a:solidFill>
              <a:latin typeface="Century Gothic"/>
            </a:endParaRPr>
          </a:p>
          <a:p>
            <a:pPr algn="ctr"/>
            <a:r>
              <a:rPr lang="en-US" sz="2800" b="1">
                <a:solidFill>
                  <a:srgbClr val="FFC000"/>
                </a:solidFill>
                <a:latin typeface="Century Gothic"/>
              </a:rPr>
              <a:t>One winner named by TSC is recognized at the State Convention. </a:t>
            </a:r>
            <a:r>
              <a:rPr lang="en-US" sz="2400" b="1">
                <a:solidFill>
                  <a:srgbClr val="333333"/>
                </a:solidFill>
                <a:latin typeface="Century Gothic"/>
              </a:rPr>
              <a:t>.</a:t>
            </a:r>
            <a:endParaRPr lang="en-US" b="1">
              <a:cs typeface="Calibri"/>
            </a:endParaRPr>
          </a:p>
        </p:txBody>
      </p:sp>
    </p:spTree>
    <p:extLst>
      <p:ext uri="{BB962C8B-B14F-4D97-AF65-F5344CB8AC3E}">
        <p14:creationId xmlns:p14="http://schemas.microsoft.com/office/powerpoint/2010/main" val="22554886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p:txBody>
          <a:bodyPr/>
          <a:lstStyle/>
          <a:p>
            <a:pPr algn="ctr"/>
            <a:r>
              <a:rPr lang="en-US">
                <a:latin typeface="Century Gothic"/>
                <a:cs typeface="Calibri Light" panose="020F0302020204030204"/>
              </a:rPr>
              <a:t>PROGRAMS</a:t>
            </a:r>
          </a:p>
        </p:txBody>
      </p:sp>
    </p:spTree>
    <p:extLst>
      <p:ext uri="{BB962C8B-B14F-4D97-AF65-F5344CB8AC3E}">
        <p14:creationId xmlns:p14="http://schemas.microsoft.com/office/powerpoint/2010/main" val="1117092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3744809" y="429535"/>
            <a:ext cx="4247073" cy="1023640"/>
          </a:xfrm>
        </p:spPr>
        <p:txBody>
          <a:bodyPr/>
          <a:lstStyle/>
          <a:p>
            <a:pPr algn="ctr"/>
            <a:r>
              <a:rPr lang="en-US" u="sng">
                <a:latin typeface="Century Gothic"/>
                <a:cs typeface="Calibri Light" panose="020F0302020204030204"/>
              </a:rPr>
              <a:t>PROGRAMS</a:t>
            </a:r>
            <a:endParaRPr lang="en-US" u="sng">
              <a:cs typeface="Calibri Light" panose="020F0302020204030204"/>
            </a:endParaRPr>
          </a:p>
        </p:txBody>
      </p:sp>
      <p:pic>
        <p:nvPicPr>
          <p:cNvPr id="4" name="Picture 3" descr="A group of men standing together&#10;&#10;Description automatically generated">
            <a:extLst>
              <a:ext uri="{FF2B5EF4-FFF2-40B4-BE49-F238E27FC236}">
                <a16:creationId xmlns:a16="http://schemas.microsoft.com/office/drawing/2014/main" id="{6C00E7B1-FC74-85B0-8B67-264498C5D151}"/>
              </a:ext>
            </a:extLst>
          </p:cNvPr>
          <p:cNvPicPr>
            <a:picLocks noChangeAspect="1"/>
          </p:cNvPicPr>
          <p:nvPr/>
        </p:nvPicPr>
        <p:blipFill>
          <a:blip r:embed="rId2"/>
          <a:stretch>
            <a:fillRect/>
          </a:stretch>
        </p:blipFill>
        <p:spPr>
          <a:xfrm>
            <a:off x="6093843" y="1253885"/>
            <a:ext cx="5280805" cy="3142532"/>
          </a:xfrm>
          <a:prstGeom prst="rect">
            <a:avLst/>
          </a:prstGeom>
        </p:spPr>
      </p:pic>
      <p:sp>
        <p:nvSpPr>
          <p:cNvPr id="6" name="TextBox 5">
            <a:extLst>
              <a:ext uri="{FF2B5EF4-FFF2-40B4-BE49-F238E27FC236}">
                <a16:creationId xmlns:a16="http://schemas.microsoft.com/office/drawing/2014/main" id="{D6D91696-E8D9-0F90-2FA0-18C2D5D485B3}"/>
              </a:ext>
            </a:extLst>
          </p:cNvPr>
          <p:cNvSpPr txBox="1"/>
          <p:nvPr/>
        </p:nvSpPr>
        <p:spPr>
          <a:xfrm>
            <a:off x="773841" y="1447553"/>
            <a:ext cx="4554273"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FFFF"/>
                </a:solidFill>
                <a:latin typeface="Century Gothic"/>
              </a:rPr>
              <a:t>Program Director</a:t>
            </a:r>
            <a:endParaRPr lang="en-US" dirty="0"/>
          </a:p>
          <a:p>
            <a:r>
              <a:rPr lang="en-US" sz="2400" dirty="0">
                <a:solidFill>
                  <a:srgbClr val="FFFFFF"/>
                </a:solidFill>
                <a:latin typeface="Century Gothic"/>
              </a:rPr>
              <a:t>Rick Guzman</a:t>
            </a:r>
            <a:endParaRPr lang="en-US" dirty="0"/>
          </a:p>
          <a:p>
            <a:r>
              <a:rPr lang="en-US" sz="2400" dirty="0">
                <a:solidFill>
                  <a:srgbClr val="FFFFFF"/>
                </a:solidFill>
                <a:latin typeface="Century Gothic"/>
              </a:rPr>
              <a:t>Fraternal Year</a:t>
            </a:r>
            <a:endParaRPr lang="en-US" dirty="0"/>
          </a:p>
          <a:p>
            <a:r>
              <a:rPr lang="en-US" sz="2400" dirty="0">
                <a:solidFill>
                  <a:srgbClr val="FFFFFF"/>
                </a:solidFill>
                <a:latin typeface="Century Gothic"/>
              </a:rPr>
              <a:t> 2024-2025</a:t>
            </a:r>
            <a:endParaRPr lang="en-US" dirty="0"/>
          </a:p>
          <a:p>
            <a:pPr algn="l"/>
            <a:endParaRPr lang="en-US" dirty="0">
              <a:ea typeface="Calibri"/>
              <a:cs typeface="Calibri"/>
            </a:endParaRPr>
          </a:p>
        </p:txBody>
      </p:sp>
      <p:sp>
        <p:nvSpPr>
          <p:cNvPr id="7" name="TextBox 6">
            <a:extLst>
              <a:ext uri="{FF2B5EF4-FFF2-40B4-BE49-F238E27FC236}">
                <a16:creationId xmlns:a16="http://schemas.microsoft.com/office/drawing/2014/main" id="{5024D57B-464F-31C6-3717-2013A268EF4F}"/>
              </a:ext>
            </a:extLst>
          </p:cNvPr>
          <p:cNvSpPr txBox="1"/>
          <p:nvPr/>
        </p:nvSpPr>
        <p:spPr>
          <a:xfrm>
            <a:off x="786451" y="3439917"/>
            <a:ext cx="45404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en-US" sz="1800" b="1" kern="1200">
                <a:solidFill>
                  <a:schemeClr val="bg1"/>
                </a:solidFill>
                <a:latin typeface="Aptos"/>
                <a:ea typeface="+mn-ea"/>
                <a:cs typeface="+mn-cs"/>
              </a:rPr>
              <a:t>skrickguzman6021@gmail.com</a:t>
            </a:r>
          </a:p>
          <a:p>
            <a:pPr marL="0" algn="l" rtl="0"/>
            <a:r>
              <a:rPr lang="en-US" sz="1800" kern="1200">
                <a:solidFill>
                  <a:schemeClr val="bg1"/>
                </a:solidFill>
                <a:latin typeface="Aptos"/>
                <a:ea typeface="+mn-ea"/>
                <a:cs typeface="+mn-cs"/>
              </a:rPr>
              <a:t>210-215-7196</a:t>
            </a:r>
            <a:endParaRPr lang="en-US">
              <a:solidFill>
                <a:schemeClr val="bg1"/>
              </a:solidFill>
            </a:endParaRPr>
          </a:p>
        </p:txBody>
      </p:sp>
      <p:sp>
        <p:nvSpPr>
          <p:cNvPr id="8" name="TextBox 7">
            <a:extLst>
              <a:ext uri="{FF2B5EF4-FFF2-40B4-BE49-F238E27FC236}">
                <a16:creationId xmlns:a16="http://schemas.microsoft.com/office/drawing/2014/main" id="{BED7527A-5BED-C9CF-D330-1F9EF297D580}"/>
              </a:ext>
            </a:extLst>
          </p:cNvPr>
          <p:cNvSpPr txBox="1"/>
          <p:nvPr/>
        </p:nvSpPr>
        <p:spPr>
          <a:xfrm>
            <a:off x="6145856" y="4395356"/>
            <a:ext cx="42183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a:solidFill>
                  <a:schemeClr val="bg1"/>
                </a:solidFill>
                <a:latin typeface="Century Gothic"/>
              </a:rPr>
              <a:t>Faith</a:t>
            </a:r>
            <a:r>
              <a:rPr lang="en-US" sz="3600" kern="1200">
                <a:solidFill>
                  <a:schemeClr val="bg1"/>
                </a:solidFill>
                <a:latin typeface="Century Gothic"/>
                <a:ea typeface="+mn-ea"/>
                <a:cs typeface="+mn-cs"/>
              </a:rPr>
              <a:t> In Action </a:t>
            </a:r>
            <a:endParaRPr lang="en-US">
              <a:solidFill>
                <a:schemeClr val="bg1"/>
              </a:solidFill>
            </a:endParaRPr>
          </a:p>
        </p:txBody>
      </p:sp>
      <p:pic>
        <p:nvPicPr>
          <p:cNvPr id="9" name="Picture 8" descr="A blue and red rectangular sign&#10;&#10;Description automatically generated">
            <a:extLst>
              <a:ext uri="{FF2B5EF4-FFF2-40B4-BE49-F238E27FC236}">
                <a16:creationId xmlns:a16="http://schemas.microsoft.com/office/drawing/2014/main" id="{816776F0-1E49-E04E-0268-3EE91DF99E21}"/>
              </a:ext>
            </a:extLst>
          </p:cNvPr>
          <p:cNvPicPr>
            <a:picLocks noChangeAspect="1"/>
          </p:cNvPicPr>
          <p:nvPr/>
        </p:nvPicPr>
        <p:blipFill>
          <a:blip r:embed="rId3"/>
          <a:stretch>
            <a:fillRect/>
          </a:stretch>
        </p:blipFill>
        <p:spPr>
          <a:xfrm>
            <a:off x="6146501" y="5051304"/>
            <a:ext cx="3709000" cy="781050"/>
          </a:xfrm>
          <a:prstGeom prst="rect">
            <a:avLst/>
          </a:prstGeom>
        </p:spPr>
      </p:pic>
    </p:spTree>
    <p:extLst>
      <p:ext uri="{BB962C8B-B14F-4D97-AF65-F5344CB8AC3E}">
        <p14:creationId xmlns:p14="http://schemas.microsoft.com/office/powerpoint/2010/main" val="21895736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DE74-4256-6538-20F0-396A8331AA05}"/>
              </a:ext>
            </a:extLst>
          </p:cNvPr>
          <p:cNvSpPr>
            <a:spLocks noGrp="1"/>
          </p:cNvSpPr>
          <p:nvPr>
            <p:ph type="title"/>
          </p:nvPr>
        </p:nvSpPr>
        <p:spPr>
          <a:xfrm>
            <a:off x="3979422" y="602500"/>
            <a:ext cx="3980873" cy="956109"/>
          </a:xfrm>
        </p:spPr>
        <p:txBody>
          <a:bodyPr/>
          <a:lstStyle/>
          <a:p>
            <a:r>
              <a:rPr lang="en-US" sz="2800" b="0" u="sng">
                <a:latin typeface="Century Gothic"/>
              </a:rPr>
              <a:t>Your Guidebook</a:t>
            </a:r>
            <a:endParaRPr lang="en-US" u="sng"/>
          </a:p>
        </p:txBody>
      </p:sp>
      <p:sp>
        <p:nvSpPr>
          <p:cNvPr id="3" name="TextBox 2">
            <a:extLst>
              <a:ext uri="{FF2B5EF4-FFF2-40B4-BE49-F238E27FC236}">
                <a16:creationId xmlns:a16="http://schemas.microsoft.com/office/drawing/2014/main" id="{24919E99-533A-01F9-18C6-7688D65D8B8B}"/>
              </a:ext>
            </a:extLst>
          </p:cNvPr>
          <p:cNvSpPr txBox="1"/>
          <p:nvPr/>
        </p:nvSpPr>
        <p:spPr>
          <a:xfrm>
            <a:off x="2221141" y="1661189"/>
            <a:ext cx="7204710"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solidFill>
                  <a:srgbClr val="FFFFFF"/>
                </a:solidFill>
                <a:latin typeface="Century Gothic"/>
              </a:rPr>
              <a:t>Faith in Action Manual</a:t>
            </a:r>
            <a:r>
              <a:rPr lang="en-US" sz="2000">
                <a:solidFill>
                  <a:srgbClr val="FFFFFF"/>
                </a:solidFill>
                <a:latin typeface="Century Gothic"/>
              </a:rPr>
              <a:t> </a:t>
            </a:r>
            <a:endParaRPr lang="en-US"/>
          </a:p>
          <a:p>
            <a:pPr algn="ctr"/>
            <a:endParaRPr lang="en-US" sz="2000">
              <a:solidFill>
                <a:srgbClr val="FFFFFF"/>
              </a:solidFill>
              <a:latin typeface="Century Gothic"/>
            </a:endParaRPr>
          </a:p>
          <a:p>
            <a:r>
              <a:rPr lang="en-US" sz="2000">
                <a:solidFill>
                  <a:srgbClr val="FFFFFF"/>
                </a:solidFill>
                <a:latin typeface="Century Gothic"/>
              </a:rPr>
              <a:t>•This provides a full explanation about each of the 4 categories (Faith, Family, Life, Community) and the 32 programs</a:t>
            </a:r>
            <a:endParaRPr lang="en-US" sz="2000">
              <a:latin typeface="Century Gothic"/>
            </a:endParaRPr>
          </a:p>
          <a:p>
            <a:r>
              <a:rPr lang="en-US" sz="2000">
                <a:solidFill>
                  <a:srgbClr val="FFFFFF"/>
                </a:solidFill>
                <a:latin typeface="Century Gothic"/>
              </a:rPr>
              <a:t>•Important information about starting programs, meeting with the pastor, keeping members motivated</a:t>
            </a:r>
            <a:endParaRPr lang="en-US" sz="2000">
              <a:latin typeface="Century Gothic"/>
            </a:endParaRPr>
          </a:p>
          <a:p>
            <a:r>
              <a:rPr lang="en-US" sz="2000">
                <a:solidFill>
                  <a:srgbClr val="FFFFFF"/>
                </a:solidFill>
                <a:latin typeface="Century Gothic"/>
              </a:rPr>
              <a:t>•Safe Environment requirements</a:t>
            </a:r>
            <a:endParaRPr lang="en-US" sz="2000">
              <a:latin typeface="Century Gothic"/>
            </a:endParaRPr>
          </a:p>
          <a:p>
            <a:r>
              <a:rPr lang="en-US" sz="2000">
                <a:solidFill>
                  <a:srgbClr val="FFFFFF"/>
                </a:solidFill>
                <a:latin typeface="Century Gothic"/>
              </a:rPr>
              <a:t>•Star Council Awards, Columbian Award, Fr. McGivney Award, State Council Service Awards</a:t>
            </a:r>
            <a:endParaRPr lang="en-US" sz="2000">
              <a:latin typeface="Century Gothic"/>
            </a:endParaRPr>
          </a:p>
          <a:p>
            <a:r>
              <a:rPr lang="en-US" sz="2000">
                <a:solidFill>
                  <a:srgbClr val="FFFFFF"/>
                </a:solidFill>
                <a:latin typeface="Century Gothic"/>
              </a:rPr>
              <a:t>•And the Supreme Chaplain's Faith in Action Monthly       Challenge</a:t>
            </a:r>
            <a:endParaRPr lang="en-US" sz="2000">
              <a:latin typeface="Century Gothic"/>
            </a:endParaRPr>
          </a:p>
          <a:p>
            <a:pPr algn="ctr"/>
            <a:r>
              <a:rPr lang="en-US" sz="2000" b="1" u="sng">
                <a:solidFill>
                  <a:srgbClr val="FFFFFF"/>
                </a:solidFill>
                <a:latin typeface="Century Gothic"/>
              </a:rPr>
              <a:t>Everyone who gets a planner should get this manual</a:t>
            </a:r>
            <a:endParaRPr lang="en-US"/>
          </a:p>
          <a:p>
            <a:pPr algn="l"/>
            <a:endParaRPr lang="en-US">
              <a:ea typeface="Calibri"/>
              <a:cs typeface="Calibri"/>
            </a:endParaRPr>
          </a:p>
        </p:txBody>
      </p:sp>
      <p:pic>
        <p:nvPicPr>
          <p:cNvPr id="5" name="Picture 4" descr="A group of men standing in a line&#10;&#10;Description automatically generated">
            <a:extLst>
              <a:ext uri="{FF2B5EF4-FFF2-40B4-BE49-F238E27FC236}">
                <a16:creationId xmlns:a16="http://schemas.microsoft.com/office/drawing/2014/main" id="{2A2F7AA9-B2EB-3EEE-F899-729ACA7054D2}"/>
              </a:ext>
            </a:extLst>
          </p:cNvPr>
          <p:cNvPicPr>
            <a:picLocks noChangeAspect="1"/>
          </p:cNvPicPr>
          <p:nvPr/>
        </p:nvPicPr>
        <p:blipFill>
          <a:blip r:embed="rId2"/>
          <a:stretch>
            <a:fillRect/>
          </a:stretch>
        </p:blipFill>
        <p:spPr>
          <a:xfrm>
            <a:off x="9441305" y="625691"/>
            <a:ext cx="1871108" cy="2789721"/>
          </a:xfrm>
          <a:prstGeom prst="rect">
            <a:avLst/>
          </a:prstGeom>
        </p:spPr>
      </p:pic>
    </p:spTree>
    <p:extLst>
      <p:ext uri="{BB962C8B-B14F-4D97-AF65-F5344CB8AC3E}">
        <p14:creationId xmlns:p14="http://schemas.microsoft.com/office/powerpoint/2010/main" val="12418329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2C79-C721-5CBA-D562-0F16F3FAD278}"/>
              </a:ext>
            </a:extLst>
          </p:cNvPr>
          <p:cNvSpPr>
            <a:spLocks noGrp="1"/>
          </p:cNvSpPr>
          <p:nvPr>
            <p:ph type="title"/>
          </p:nvPr>
        </p:nvSpPr>
        <p:spPr>
          <a:xfrm>
            <a:off x="1866603" y="844953"/>
            <a:ext cx="9626600" cy="4870017"/>
          </a:xfrm>
        </p:spPr>
        <p:txBody>
          <a:bodyPr>
            <a:normAutofit fontScale="90000"/>
          </a:bodyPr>
          <a:lstStyle/>
          <a:p>
            <a:pPr>
              <a:lnSpc>
                <a:spcPct val="150000"/>
              </a:lnSpc>
            </a:pPr>
            <a:r>
              <a:rPr lang="en-US" sz="2400" u="sng" dirty="0">
                <a:latin typeface="Century Gothic"/>
              </a:rPr>
              <a:t>Faith in Action Resources</a:t>
            </a:r>
            <a:endParaRPr lang="en-US" dirty="0">
              <a:ea typeface="Calibri Light" panose="020F0302020204030204"/>
              <a:cs typeface="Calibri Light" panose="020F0302020204030204"/>
            </a:endParaRPr>
          </a:p>
          <a:p>
            <a:pPr>
              <a:lnSpc>
                <a:spcPct val="200000"/>
              </a:lnSpc>
            </a:pPr>
            <a:r>
              <a:rPr lang="en-US" sz="2400" b="0" dirty="0">
                <a:latin typeface="Century Gothic"/>
                <a:hlinkClick r:id="rId2">
                  <a:extLst>
                    <a:ext uri="{A12FA001-AC4F-418D-AE19-62706E023703}">
                      <ahyp:hlinkClr xmlns:ahyp="http://schemas.microsoft.com/office/drawing/2018/hyperlinkcolor" val="tx"/>
                    </a:ext>
                  </a:extLst>
                </a:hlinkClick>
              </a:rPr>
              <a:t>#10907 Faith in Action Guidebook</a:t>
            </a:r>
            <a:r>
              <a:rPr lang="en-US" sz="2400" b="0" dirty="0">
                <a:latin typeface="Century Gothic"/>
              </a:rPr>
              <a:t> </a:t>
            </a:r>
            <a:endParaRPr lang="en-US" dirty="0">
              <a:ea typeface="Calibri Light" panose="020F0302020204030204"/>
              <a:cs typeface="Calibri Light" panose="020F0302020204030204"/>
            </a:endParaRPr>
          </a:p>
          <a:p>
            <a:pPr>
              <a:lnSpc>
                <a:spcPct val="200000"/>
              </a:lnSpc>
            </a:pPr>
            <a:r>
              <a:rPr lang="en-US" sz="2400" b="0" dirty="0">
                <a:latin typeface="Century Gothic"/>
                <a:hlinkClick r:id="rId3">
                  <a:extLst>
                    <a:ext uri="{A12FA001-AC4F-418D-AE19-62706E023703}">
                      <ahyp:hlinkClr xmlns:ahyp="http://schemas.microsoft.com/office/drawing/2018/hyperlinkcolor" val="tx"/>
                    </a:ext>
                  </a:extLst>
                </a:hlinkClick>
              </a:rPr>
              <a:t>#10746 Faith in Action Minimum Requirements</a:t>
            </a:r>
            <a:endParaRPr lang="en-US" dirty="0">
              <a:ea typeface="Calibri Light" panose="020F0302020204030204"/>
              <a:cs typeface="Calibri Light" panose="020F0302020204030204"/>
              <a:hlinkClick r:id="" action="ppaction://noaction">
                <a:extLst>
                  <a:ext uri="{A12FA001-AC4F-418D-AE19-62706E023703}">
                    <ahyp:hlinkClr xmlns:ahyp="http://schemas.microsoft.com/office/drawing/2018/hyperlinkcolor" val="tx"/>
                  </a:ext>
                </a:extLst>
              </a:hlinkClick>
            </a:endParaRPr>
          </a:p>
          <a:p>
            <a:pPr>
              <a:lnSpc>
                <a:spcPct val="200000"/>
              </a:lnSpc>
            </a:pPr>
            <a:r>
              <a:rPr lang="en-US" sz="2400" b="0" dirty="0">
                <a:latin typeface="Century Gothic"/>
                <a:hlinkClick r:id="rId4">
                  <a:extLst>
                    <a:ext uri="{A12FA001-AC4F-418D-AE19-62706E023703}">
                      <ahyp:hlinkClr xmlns:ahyp="http://schemas.microsoft.com/office/drawing/2018/hyperlinkcolor" val="tx"/>
                    </a:ext>
                  </a:extLst>
                </a:hlinkClick>
              </a:rPr>
              <a:t>#10581 Faith in Action FAQs</a:t>
            </a:r>
            <a:endParaRPr lang="en-US" dirty="0">
              <a:ea typeface="Calibri Light" panose="020F0302020204030204"/>
              <a:cs typeface="Calibri Light" panose="020F0302020204030204"/>
            </a:endParaRPr>
          </a:p>
          <a:p>
            <a:pPr>
              <a:lnSpc>
                <a:spcPct val="200000"/>
              </a:lnSpc>
            </a:pPr>
            <a:r>
              <a:rPr lang="en-US" sz="2400" b="0" dirty="0">
                <a:latin typeface="Century Gothic"/>
                <a:hlinkClick r:id="rId5">
                  <a:extLst>
                    <a:ext uri="{A12FA001-AC4F-418D-AE19-62706E023703}">
                      <ahyp:hlinkClr xmlns:ahyp="http://schemas.microsoft.com/office/drawing/2018/hyperlinkcolor" val="tx"/>
                    </a:ext>
                  </a:extLst>
                </a:hlinkClick>
              </a:rPr>
              <a:t>#11172 Faith in Action Program Forms Reference Guide</a:t>
            </a:r>
            <a:r>
              <a:rPr lang="en-US" sz="2400" b="0" dirty="0">
                <a:latin typeface="Century Gothic"/>
              </a:rPr>
              <a:t>  -  NEW</a:t>
            </a:r>
            <a:endParaRPr lang="en-US" dirty="0">
              <a:ea typeface="Calibri Light" panose="020F0302020204030204"/>
              <a:cs typeface="Calibri Light" panose="020F0302020204030204"/>
            </a:endParaRPr>
          </a:p>
          <a:p>
            <a:pPr>
              <a:lnSpc>
                <a:spcPct val="200000"/>
              </a:lnSpc>
            </a:pPr>
            <a:r>
              <a:rPr lang="en-US" sz="2400" b="0" dirty="0">
                <a:latin typeface="Century Gothic"/>
                <a:hlinkClick r:id="rId6">
                  <a:extLst>
                    <a:ext uri="{A12FA001-AC4F-418D-AE19-62706E023703}">
                      <ahyp:hlinkClr xmlns:ahyp="http://schemas.microsoft.com/office/drawing/2018/hyperlinkcolor" val="tx"/>
                    </a:ext>
                  </a:extLst>
                </a:hlinkClick>
              </a:rPr>
              <a:t>#11139 Faith in Action Remote Programming Supplement</a:t>
            </a:r>
            <a:endParaRPr lang="en-US" dirty="0">
              <a:ea typeface="Calibri Light" panose="020F0302020204030204"/>
              <a:cs typeface="Calibri Light" panose="020F0302020204030204"/>
              <a:hlinkClick r:id="" action="ppaction://noaction">
                <a:extLst>
                  <a:ext uri="{A12FA001-AC4F-418D-AE19-62706E023703}">
                    <ahyp:hlinkClr xmlns:ahyp="http://schemas.microsoft.com/office/drawing/2018/hyperlinkcolor" val="tx"/>
                  </a:ext>
                </a:extLst>
              </a:hlinkClick>
            </a:endParaRPr>
          </a:p>
          <a:p>
            <a:pPr>
              <a:lnSpc>
                <a:spcPct val="200000"/>
              </a:lnSpc>
            </a:pPr>
            <a:r>
              <a:rPr lang="en-US" sz="2400" b="0" u="sng" dirty="0">
                <a:latin typeface="Century Gothic"/>
              </a:rPr>
              <a:t>#1842 &amp; 1842S Member Experience Interest Survey </a:t>
            </a:r>
            <a:r>
              <a:rPr lang="en-US" sz="2400" b="0" dirty="0">
                <a:latin typeface="Century Gothic"/>
              </a:rPr>
              <a:t> </a:t>
            </a:r>
            <a:endParaRPr lang="en-US">
              <a:ea typeface="Calibri Light"/>
              <a:cs typeface="Calibri Light"/>
            </a:endParaRPr>
          </a:p>
          <a:p>
            <a:endParaRPr lang="en-US">
              <a:ea typeface="Calibri Light"/>
              <a:cs typeface="Calibri Light"/>
            </a:endParaRPr>
          </a:p>
        </p:txBody>
      </p:sp>
    </p:spTree>
    <p:extLst>
      <p:ext uri="{BB962C8B-B14F-4D97-AF65-F5344CB8AC3E}">
        <p14:creationId xmlns:p14="http://schemas.microsoft.com/office/powerpoint/2010/main" val="2625022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B1DE-DC16-8E5F-E793-49CC56B9963C}"/>
              </a:ext>
            </a:extLst>
          </p:cNvPr>
          <p:cNvSpPr>
            <a:spLocks noGrp="1"/>
          </p:cNvSpPr>
          <p:nvPr>
            <p:ph type="title"/>
          </p:nvPr>
        </p:nvSpPr>
        <p:spPr/>
        <p:txBody>
          <a:bodyPr lIns="91440" tIns="45720" rIns="91440" bIns="45720" anchor="b"/>
          <a:lstStyle/>
          <a:p>
            <a:pPr algn="l"/>
            <a:r>
              <a:rPr lang="en-US">
                <a:latin typeface="Century Gothic"/>
              </a:rPr>
              <a:t>New Council Development &amp; Reactivation</a:t>
            </a:r>
            <a:endParaRPr lang="en-US"/>
          </a:p>
        </p:txBody>
      </p:sp>
      <p:sp>
        <p:nvSpPr>
          <p:cNvPr id="3" name="Subtitle 2">
            <a:extLst>
              <a:ext uri="{FF2B5EF4-FFF2-40B4-BE49-F238E27FC236}">
                <a16:creationId xmlns:a16="http://schemas.microsoft.com/office/drawing/2014/main" id="{A6A879E9-9996-2CDC-758E-8C5A51A8275D}"/>
              </a:ext>
            </a:extLst>
          </p:cNvPr>
          <p:cNvSpPr>
            <a:spLocks noGrp="1"/>
          </p:cNvSpPr>
          <p:nvPr>
            <p:ph type="body" sz="half" idx="4294967295"/>
          </p:nvPr>
        </p:nvSpPr>
        <p:spPr>
          <a:xfrm>
            <a:off x="483810" y="1719187"/>
            <a:ext cx="7319054" cy="3576184"/>
          </a:xfrm>
        </p:spPr>
        <p:txBody>
          <a:bodyPr lIns="91440" tIns="45720" rIns="91440" bIns="45720" anchor="t"/>
          <a:lstStyle/>
          <a:p>
            <a:pPr marL="0" indent="0" algn="l">
              <a:buNone/>
            </a:pPr>
            <a:r>
              <a:rPr lang="en-US" sz="2400" b="1">
                <a:solidFill>
                  <a:schemeClr val="bg1"/>
                </a:solidFill>
                <a:latin typeface="Century Gothic"/>
              </a:rPr>
              <a:t>Beto Martinez &amp; Manuel Gonzales (Spanish)</a:t>
            </a:r>
            <a:endParaRPr lang="en-US" sz="2400" b="1">
              <a:solidFill>
                <a:schemeClr val="bg1"/>
              </a:solidFill>
              <a:cs typeface="Calibri"/>
            </a:endParaRPr>
          </a:p>
          <a:p>
            <a:pPr marL="0" indent="0" algn="l">
              <a:buNone/>
            </a:pPr>
            <a:r>
              <a:rPr lang="en-US" sz="2400">
                <a:solidFill>
                  <a:schemeClr val="bg1"/>
                </a:solidFill>
                <a:latin typeface="Century Gothic"/>
              </a:rPr>
              <a:t>Maintain databases of new council and reactivation leads</a:t>
            </a:r>
            <a:endParaRPr lang="en-US" sz="2400">
              <a:solidFill>
                <a:schemeClr val="bg1"/>
              </a:solidFill>
              <a:cs typeface="Calibri"/>
            </a:endParaRPr>
          </a:p>
          <a:p>
            <a:pPr marL="0" indent="0" algn="l">
              <a:buNone/>
            </a:pPr>
            <a:r>
              <a:rPr lang="en-US" sz="2400">
                <a:solidFill>
                  <a:schemeClr val="bg1"/>
                </a:solidFill>
                <a:latin typeface="Century Gothic"/>
              </a:rPr>
              <a:t>Roundtables should be aimed at new councils </a:t>
            </a:r>
          </a:p>
          <a:p>
            <a:pPr marL="0" indent="0" algn="l">
              <a:buNone/>
            </a:pPr>
            <a:r>
              <a:rPr lang="en-US" sz="2400">
                <a:solidFill>
                  <a:schemeClr val="bg1"/>
                </a:solidFill>
                <a:latin typeface="Century Gothic"/>
              </a:rPr>
              <a:t>Work with Dio Ds and DDs to assure steps in the processes of NCD &amp; reactivation are followed </a:t>
            </a:r>
            <a:endParaRPr lang="en-US" sz="2400">
              <a:solidFill>
                <a:schemeClr val="bg1"/>
              </a:solidFill>
              <a:cs typeface="Calibri"/>
            </a:endParaRPr>
          </a:p>
          <a:p>
            <a:pPr marL="0" indent="0" algn="l">
              <a:buNone/>
            </a:pPr>
            <a:r>
              <a:rPr lang="en-US" sz="2400">
                <a:solidFill>
                  <a:schemeClr val="bg1"/>
                </a:solidFill>
                <a:latin typeface="Century Gothic"/>
              </a:rPr>
              <a:t>Primary points of contact with Supreme in NCD and reactivations</a:t>
            </a:r>
            <a:endParaRPr lang="en-US" sz="2400">
              <a:solidFill>
                <a:schemeClr val="bg1"/>
              </a:solidFill>
            </a:endParaRPr>
          </a:p>
          <a:p>
            <a:pPr marL="0" indent="0" algn="l">
              <a:buNone/>
            </a:pPr>
            <a:endParaRPr lang="en-US" sz="2400"/>
          </a:p>
          <a:p>
            <a:pPr marL="0" indent="0" algn="l">
              <a:buNone/>
            </a:pPr>
            <a:endParaRPr lang="en-US" sz="2400"/>
          </a:p>
          <a:p>
            <a:pPr marL="0" indent="0" algn="l">
              <a:buNone/>
            </a:pPr>
            <a:endParaRPr lang="en-US" sz="2400"/>
          </a:p>
          <a:p>
            <a:pPr marL="0" indent="0" algn="l">
              <a:buNone/>
            </a:pPr>
            <a:endParaRPr lang="en-US" sz="2400"/>
          </a:p>
          <a:p>
            <a:pPr marL="0" indent="0" algn="l">
              <a:buNone/>
            </a:pPr>
            <a:endParaRPr lang="en-US" sz="2400" spc="0"/>
          </a:p>
        </p:txBody>
      </p:sp>
      <p:pic>
        <p:nvPicPr>
          <p:cNvPr id="6" name="Picture Placeholder 5" descr="A group of men in uniform looking at a framed certificate&#10;&#10;Description automatically generated">
            <a:extLst>
              <a:ext uri="{FF2B5EF4-FFF2-40B4-BE49-F238E27FC236}">
                <a16:creationId xmlns:a16="http://schemas.microsoft.com/office/drawing/2014/main" id="{5B58AC93-47C0-25B4-E88A-23B4B9AEDB82}"/>
              </a:ext>
            </a:extLst>
          </p:cNvPr>
          <p:cNvPicPr>
            <a:picLocks noGrp="1" noChangeAspect="1"/>
          </p:cNvPicPr>
          <p:nvPr>
            <p:ph type="pic" idx="4294967295"/>
          </p:nvPr>
        </p:nvPicPr>
        <p:blipFill rotWithShape="1">
          <a:blip r:embed="rId2"/>
          <a:srcRect l="9890" t="13932" r="8352" b="9922"/>
          <a:stretch/>
        </p:blipFill>
        <p:spPr>
          <a:xfrm>
            <a:off x="7947328" y="1425198"/>
            <a:ext cx="3531053" cy="2677432"/>
          </a:xfrm>
        </p:spPr>
      </p:pic>
      <p:sp>
        <p:nvSpPr>
          <p:cNvPr id="8" name="Subtitle 2">
            <a:extLst>
              <a:ext uri="{FF2B5EF4-FFF2-40B4-BE49-F238E27FC236}">
                <a16:creationId xmlns:a16="http://schemas.microsoft.com/office/drawing/2014/main" id="{9BF42CB0-2F48-AB36-A9BB-ACCD699998E3}"/>
              </a:ext>
            </a:extLst>
          </p:cNvPr>
          <p:cNvSpPr txBox="1">
            <a:spLocks/>
          </p:cNvSpPr>
          <p:nvPr/>
        </p:nvSpPr>
        <p:spPr>
          <a:xfrm>
            <a:off x="1330856" y="4447419"/>
            <a:ext cx="9303655" cy="1725613"/>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l">
              <a:buFont typeface="Arial" panose="020B0604020202020204" pitchFamily="34" charset="0"/>
              <a:buNone/>
            </a:pPr>
            <a:endParaRPr lang="en-US" sz="2400" b="1"/>
          </a:p>
          <a:p>
            <a:pPr marL="0" indent="0">
              <a:buNone/>
            </a:pPr>
            <a:r>
              <a:rPr lang="en-US" sz="3200">
                <a:latin typeface="Century Gothic"/>
              </a:rPr>
              <a:t>Goals – 1 New Council per Diocese and 1 Reactivation per Diocese (if needed)</a:t>
            </a:r>
            <a:endParaRPr lang="en-US" sz="3200"/>
          </a:p>
          <a:p>
            <a:pPr marL="0" indent="0" algn="l">
              <a:buFont typeface="Arial" panose="020B0604020202020204" pitchFamily="34" charset="0"/>
              <a:buNone/>
            </a:pPr>
            <a:endParaRPr lang="en-US" sz="2400">
              <a:latin typeface="Century Gothic"/>
            </a:endParaRPr>
          </a:p>
          <a:p>
            <a:pPr marL="0" indent="0" algn="l">
              <a:buFont typeface="Arial" panose="020B0604020202020204" pitchFamily="34" charset="0"/>
              <a:buNone/>
            </a:pPr>
            <a:endParaRPr lang="en-US" sz="2400"/>
          </a:p>
        </p:txBody>
      </p:sp>
    </p:spTree>
    <p:extLst>
      <p:ext uri="{BB962C8B-B14F-4D97-AF65-F5344CB8AC3E}">
        <p14:creationId xmlns:p14="http://schemas.microsoft.com/office/powerpoint/2010/main" val="216323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5401B-4BE2-3084-2DE8-01D7FEBDC146}"/>
              </a:ext>
            </a:extLst>
          </p:cNvPr>
          <p:cNvSpPr>
            <a:spLocks noGrp="1"/>
          </p:cNvSpPr>
          <p:nvPr>
            <p:ph type="title"/>
          </p:nvPr>
        </p:nvSpPr>
        <p:spPr>
          <a:xfrm>
            <a:off x="2767148" y="429536"/>
            <a:ext cx="6648092" cy="750470"/>
          </a:xfrm>
        </p:spPr>
        <p:txBody>
          <a:bodyPr/>
          <a:lstStyle/>
          <a:p>
            <a:r>
              <a:rPr lang="en-US" sz="2400" b="0" u="sng">
                <a:latin typeface="Century Gothic"/>
              </a:rPr>
              <a:t>RECOMMENDED PROGRAMS</a:t>
            </a:r>
            <a:endParaRPr lang="en-US"/>
          </a:p>
        </p:txBody>
      </p:sp>
      <p:sp>
        <p:nvSpPr>
          <p:cNvPr id="4" name="TextBox 3">
            <a:extLst>
              <a:ext uri="{FF2B5EF4-FFF2-40B4-BE49-F238E27FC236}">
                <a16:creationId xmlns:a16="http://schemas.microsoft.com/office/drawing/2014/main" id="{E1E3C090-BC4C-3FB8-FBE3-0A410EEA12AF}"/>
              </a:ext>
            </a:extLst>
          </p:cNvPr>
          <p:cNvSpPr txBox="1"/>
          <p:nvPr/>
        </p:nvSpPr>
        <p:spPr>
          <a:xfrm>
            <a:off x="1678085" y="1356236"/>
            <a:ext cx="8825813" cy="4156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rtl="0"/>
            <a:r>
              <a:rPr lang="en-US" sz="2400" b="1" kern="1200" dirty="0">
                <a:solidFill>
                  <a:schemeClr val="bg1"/>
                </a:solidFill>
                <a:latin typeface="Century Gothic"/>
                <a:ea typeface="+mn-ea"/>
                <a:cs typeface="+mn-cs"/>
              </a:rPr>
              <a:t>Faith                 Community   </a:t>
            </a:r>
            <a:r>
              <a:rPr lang="en-US" sz="1700" b="1" kern="1200" dirty="0">
                <a:solidFill>
                  <a:schemeClr val="bg1"/>
                </a:solidFill>
                <a:latin typeface="Century Gothic"/>
                <a:ea typeface="+mn-ea"/>
                <a:cs typeface="+mn-cs"/>
              </a:rPr>
              <a:t> </a:t>
            </a:r>
            <a:r>
              <a:rPr lang="en-US" sz="1200" b="1" kern="1200" dirty="0">
                <a:solidFill>
                  <a:schemeClr val="bg1"/>
                </a:solidFill>
                <a:latin typeface="Century Gothic"/>
                <a:ea typeface="+mn-ea"/>
                <a:cs typeface="+mn-cs"/>
              </a:rPr>
              <a:t>      </a:t>
            </a:r>
          </a:p>
          <a:p>
            <a:pPr marL="0" indent="0" algn="l" rtl="0">
              <a:lnSpc>
                <a:spcPct val="150000"/>
              </a:lnSpc>
            </a:pPr>
            <a:r>
              <a:rPr lang="en-US" sz="1800" kern="1200" dirty="0">
                <a:solidFill>
                  <a:schemeClr val="bg1"/>
                </a:solidFill>
                <a:latin typeface="Century Gothic"/>
                <a:ea typeface="+mn-ea"/>
                <a:cs typeface="+mn-cs"/>
              </a:rPr>
              <a:t>RSVP                                               Global Wheelchair Mission</a:t>
            </a:r>
            <a:endParaRPr lang="en-US" sz="1800" kern="1200" dirty="0">
              <a:solidFill>
                <a:schemeClr val="bg1"/>
              </a:solidFill>
              <a:latin typeface="Century Gothic"/>
            </a:endParaRPr>
          </a:p>
          <a:p>
            <a:pPr marL="0" indent="0" algn="l" rtl="0">
              <a:lnSpc>
                <a:spcPct val="150000"/>
              </a:lnSpc>
            </a:pPr>
            <a:r>
              <a:rPr lang="en-US" sz="1800" kern="1200" dirty="0">
                <a:solidFill>
                  <a:schemeClr val="bg1"/>
                </a:solidFill>
                <a:latin typeface="Century Gothic"/>
                <a:ea typeface="+mn-ea"/>
                <a:cs typeface="+mn-cs"/>
              </a:rPr>
              <a:t>Into the Breach                   Habitat for Humanity</a:t>
            </a:r>
            <a:endParaRPr lang="en-US" sz="1800" kern="1200" dirty="0">
              <a:solidFill>
                <a:schemeClr val="bg1"/>
              </a:solidFill>
              <a:latin typeface="Century Gothic"/>
            </a:endParaRPr>
          </a:p>
          <a:p>
            <a:pPr marL="0" indent="0" algn="l" rtl="0">
              <a:lnSpc>
                <a:spcPct val="150000"/>
              </a:lnSpc>
            </a:pPr>
            <a:r>
              <a:rPr lang="en-US" sz="1800" kern="1200" dirty="0">
                <a:solidFill>
                  <a:schemeClr val="bg1"/>
                </a:solidFill>
                <a:latin typeface="Century Gothic"/>
                <a:ea typeface="+mn-ea"/>
                <a:cs typeface="+mn-cs"/>
              </a:rPr>
              <a:t>Spiritual Reflection                           Helping Hands</a:t>
            </a:r>
            <a:endParaRPr lang="en-US" sz="1800" kern="1200" dirty="0">
              <a:solidFill>
                <a:schemeClr val="bg1"/>
              </a:solidFill>
              <a:latin typeface="Century Gothic"/>
            </a:endParaRPr>
          </a:p>
          <a:p>
            <a:pPr marL="0" indent="0" algn="l" rtl="0">
              <a:lnSpc>
                <a:spcPct val="150000"/>
              </a:lnSpc>
            </a:pPr>
            <a:r>
              <a:rPr lang="en-US" sz="1800" kern="1200" dirty="0">
                <a:solidFill>
                  <a:schemeClr val="bg1"/>
                </a:solidFill>
                <a:latin typeface="Century Gothic"/>
                <a:ea typeface="+mn-ea"/>
                <a:cs typeface="+mn-cs"/>
              </a:rPr>
              <a:t>Holy Hour                                          Coats for Kids</a:t>
            </a:r>
            <a:endParaRPr lang="en-US" sz="1800" kern="1200" dirty="0">
              <a:solidFill>
                <a:schemeClr val="bg1"/>
              </a:solidFill>
              <a:latin typeface="Century Gothic"/>
            </a:endParaRPr>
          </a:p>
          <a:p>
            <a:pPr marL="0" indent="0" algn="l" rtl="0">
              <a:lnSpc>
                <a:spcPct val="150000"/>
              </a:lnSpc>
            </a:pPr>
            <a:r>
              <a:rPr lang="en-US" sz="1800" kern="1200" dirty="0">
                <a:solidFill>
                  <a:schemeClr val="bg1"/>
                </a:solidFill>
                <a:latin typeface="Century Gothic"/>
                <a:ea typeface="+mn-ea"/>
                <a:cs typeface="+mn-cs"/>
              </a:rPr>
              <a:t>Pilgrim Icon Program                       Disaster Preparedness</a:t>
            </a:r>
            <a:endParaRPr lang="en-US" sz="1800" kern="1200" dirty="0">
              <a:solidFill>
                <a:schemeClr val="bg1"/>
              </a:solidFill>
              <a:latin typeface="Century Gothic"/>
            </a:endParaRPr>
          </a:p>
          <a:p>
            <a:pPr marL="0" indent="0" algn="l" rtl="0">
              <a:lnSpc>
                <a:spcPct val="150000"/>
              </a:lnSpc>
            </a:pPr>
            <a:r>
              <a:rPr lang="en-US" sz="1800" kern="1200" dirty="0">
                <a:solidFill>
                  <a:srgbClr val="FFFFFF"/>
                </a:solidFill>
                <a:latin typeface="Century Gothic"/>
                <a:ea typeface="+mn-ea"/>
                <a:cs typeface="+mn-cs"/>
              </a:rPr>
              <a:t>Building the Domestic Church       Free Throw Championship</a:t>
            </a:r>
            <a:endParaRPr lang="en-US" sz="1800" kern="1200" dirty="0">
              <a:solidFill>
                <a:srgbClr val="FFFFFF"/>
              </a:solidFill>
              <a:latin typeface="Century Gothic"/>
            </a:endParaRPr>
          </a:p>
          <a:p>
            <a:pPr marL="0" indent="0" algn="l" rtl="0">
              <a:lnSpc>
                <a:spcPct val="150000"/>
              </a:lnSpc>
            </a:pPr>
            <a:r>
              <a:rPr lang="en-US" sz="1800" kern="1200" dirty="0">
                <a:solidFill>
                  <a:srgbClr val="FFFFFF"/>
                </a:solidFill>
                <a:latin typeface="Century Gothic"/>
                <a:ea typeface="+mn-ea"/>
                <a:cs typeface="+mn-cs"/>
              </a:rPr>
              <a:t>Rosary Program                               Catholic Citizenship Essay Contest</a:t>
            </a:r>
            <a:endParaRPr lang="en-US" sz="1800" kern="1200" dirty="0">
              <a:solidFill>
                <a:srgbClr val="FFFFFF"/>
              </a:solidFill>
              <a:latin typeface="Century Gothic"/>
            </a:endParaRPr>
          </a:p>
          <a:p>
            <a:pPr marL="0" indent="0" algn="l" rtl="0">
              <a:lnSpc>
                <a:spcPct val="150000"/>
              </a:lnSpc>
            </a:pPr>
            <a:r>
              <a:rPr lang="en-US" sz="1800" kern="1200" dirty="0">
                <a:solidFill>
                  <a:srgbClr val="FFFFFF"/>
                </a:solidFill>
                <a:latin typeface="Century Gothic"/>
                <a:ea typeface="+mn-ea"/>
                <a:cs typeface="+mn-cs"/>
              </a:rPr>
              <a:t>Sacramental Gifts                            Soccer/Hockey Challenge </a:t>
            </a:r>
            <a:endParaRPr lang="en-US" sz="1800" kern="1200" dirty="0">
              <a:solidFill>
                <a:srgbClr val="FFFFFF"/>
              </a:solidFill>
              <a:latin typeface="Century Gothic"/>
            </a:endParaRPr>
          </a:p>
          <a:p>
            <a:pPr marL="0" indent="0" algn="l" rtl="0">
              <a:lnSpc>
                <a:spcPct val="150000"/>
              </a:lnSpc>
            </a:pPr>
            <a:r>
              <a:rPr lang="en-US" sz="1800" kern="1200" dirty="0">
                <a:solidFill>
                  <a:schemeClr val="bg1"/>
                </a:solidFill>
                <a:latin typeface="Century Gothic"/>
                <a:ea typeface="+mn-ea"/>
                <a:cs typeface="+mn-cs"/>
              </a:rPr>
              <a:t>                                                           Helping Hands &amp; Cornhole Championship</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8987656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66D7F-296E-DFEC-0B56-4D2BC1CBCE53}"/>
              </a:ext>
            </a:extLst>
          </p:cNvPr>
          <p:cNvSpPr>
            <a:spLocks noGrp="1"/>
          </p:cNvSpPr>
          <p:nvPr>
            <p:ph type="title"/>
          </p:nvPr>
        </p:nvSpPr>
        <p:spPr>
          <a:xfrm>
            <a:off x="2896546" y="846479"/>
            <a:ext cx="6389298" cy="506056"/>
          </a:xfrm>
        </p:spPr>
        <p:txBody>
          <a:bodyPr/>
          <a:lstStyle/>
          <a:p>
            <a:r>
              <a:rPr lang="en-US" sz="2400" b="0" u="sng">
                <a:latin typeface="Century Gothic"/>
              </a:rPr>
              <a:t>RECOMMENDED PROGRAMS - continued</a:t>
            </a:r>
            <a:endParaRPr lang="en-US"/>
          </a:p>
          <a:p>
            <a:endParaRPr lang="en-US">
              <a:ea typeface="Calibri Light"/>
              <a:cs typeface="Calibri Light"/>
            </a:endParaRPr>
          </a:p>
        </p:txBody>
      </p:sp>
      <p:sp>
        <p:nvSpPr>
          <p:cNvPr id="3" name="TextBox 2">
            <a:extLst>
              <a:ext uri="{FF2B5EF4-FFF2-40B4-BE49-F238E27FC236}">
                <a16:creationId xmlns:a16="http://schemas.microsoft.com/office/drawing/2014/main" id="{C409948D-DE00-7048-4042-FEB5A58D5310}"/>
              </a:ext>
            </a:extLst>
          </p:cNvPr>
          <p:cNvSpPr txBox="1"/>
          <p:nvPr/>
        </p:nvSpPr>
        <p:spPr>
          <a:xfrm>
            <a:off x="2065015" y="1711638"/>
            <a:ext cx="8436604" cy="3740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rtl="0"/>
            <a:r>
              <a:rPr lang="en-US" sz="2400" b="1" u="sng" kern="1200" dirty="0">
                <a:solidFill>
                  <a:schemeClr val="bg1"/>
                </a:solidFill>
                <a:latin typeface="Century Gothic"/>
                <a:ea typeface="+mn-ea"/>
                <a:cs typeface="+mn-cs"/>
              </a:rPr>
              <a:t>Family</a:t>
            </a:r>
            <a:r>
              <a:rPr lang="en-US" sz="2400" b="1" kern="1200" dirty="0">
                <a:solidFill>
                  <a:schemeClr val="bg1"/>
                </a:solidFill>
                <a:latin typeface="Century Gothic"/>
                <a:ea typeface="+mn-ea"/>
                <a:cs typeface="+mn-cs"/>
              </a:rPr>
              <a:t>      </a:t>
            </a:r>
            <a:r>
              <a:rPr lang="en-US" sz="2000" b="1" kern="1200" dirty="0">
                <a:solidFill>
                  <a:schemeClr val="bg1"/>
                </a:solidFill>
                <a:latin typeface="Century Gothic"/>
                <a:ea typeface="+mn-ea"/>
                <a:cs typeface="+mn-cs"/>
              </a:rPr>
              <a:t>                                      </a:t>
            </a:r>
            <a:r>
              <a:rPr lang="en-US" sz="2400" b="1" kern="1200" dirty="0">
                <a:solidFill>
                  <a:schemeClr val="bg1"/>
                </a:solidFill>
                <a:latin typeface="Century Gothic"/>
                <a:ea typeface="+mn-ea"/>
                <a:cs typeface="+mn-cs"/>
              </a:rPr>
              <a:t>  </a:t>
            </a:r>
            <a:r>
              <a:rPr lang="en-US" sz="2400" b="1" u="sng" kern="1200" dirty="0">
                <a:solidFill>
                  <a:schemeClr val="bg1"/>
                </a:solidFill>
                <a:latin typeface="Century Gothic"/>
                <a:ea typeface="+mn-ea"/>
                <a:cs typeface="+mn-cs"/>
              </a:rPr>
              <a:t>Life</a:t>
            </a:r>
            <a:endParaRPr lang="en-US" sz="2400" b="1" u="sng" kern="1200" dirty="0">
              <a:solidFill>
                <a:schemeClr val="bg1"/>
              </a:solidFill>
              <a:latin typeface="Century Gothic"/>
            </a:endParaRPr>
          </a:p>
          <a:p>
            <a:pPr marL="0" indent="0" algn="just" rtl="0">
              <a:lnSpc>
                <a:spcPct val="150000"/>
              </a:lnSpc>
            </a:pPr>
            <a:r>
              <a:rPr lang="en-US" sz="1800" kern="1200" dirty="0">
                <a:solidFill>
                  <a:schemeClr val="bg1"/>
                </a:solidFill>
                <a:latin typeface="Century Gothic"/>
                <a:ea typeface="+mn-ea"/>
                <a:cs typeface="+mn-cs"/>
              </a:rPr>
              <a:t>Food for Families                                   March of Life</a:t>
            </a:r>
            <a:endParaRPr lang="en-US" sz="1800" kern="1200" dirty="0">
              <a:solidFill>
                <a:schemeClr val="bg1"/>
              </a:solidFill>
              <a:latin typeface="Century Gothic"/>
            </a:endParaRPr>
          </a:p>
          <a:p>
            <a:pPr marL="0" indent="0" algn="just" rtl="0">
              <a:lnSpc>
                <a:spcPct val="150000"/>
              </a:lnSpc>
            </a:pPr>
            <a:r>
              <a:rPr lang="en-US" sz="1800" kern="1200" dirty="0">
                <a:solidFill>
                  <a:schemeClr val="bg1"/>
                </a:solidFill>
                <a:latin typeface="Century Gothic"/>
                <a:ea typeface="+mn-ea"/>
                <a:cs typeface="+mn-cs"/>
              </a:rPr>
              <a:t>Family of the Month/Year                    Special Olympics</a:t>
            </a:r>
            <a:endParaRPr lang="en-US" sz="1800" kern="1200" dirty="0">
              <a:solidFill>
                <a:schemeClr val="bg1"/>
              </a:solidFill>
              <a:latin typeface="Century Gothic"/>
            </a:endParaRPr>
          </a:p>
          <a:p>
            <a:pPr marL="0" indent="0" algn="just" rtl="0">
              <a:lnSpc>
                <a:spcPct val="150000"/>
              </a:lnSpc>
            </a:pPr>
            <a:r>
              <a:rPr lang="en-US" sz="1800" kern="1200" dirty="0">
                <a:solidFill>
                  <a:schemeClr val="bg1"/>
                </a:solidFill>
                <a:latin typeface="Century Gothic"/>
                <a:ea typeface="+mn-ea"/>
                <a:cs typeface="+mn-cs"/>
              </a:rPr>
              <a:t>Family Fully Alive                                   Ultrasound Program</a:t>
            </a:r>
            <a:endParaRPr lang="en-US" sz="1800" kern="1200" dirty="0">
              <a:solidFill>
                <a:schemeClr val="bg1"/>
              </a:solidFill>
              <a:latin typeface="Century Gothic"/>
            </a:endParaRPr>
          </a:p>
          <a:p>
            <a:pPr marL="0" indent="0" algn="just" rtl="0">
              <a:lnSpc>
                <a:spcPct val="150000"/>
              </a:lnSpc>
            </a:pPr>
            <a:r>
              <a:rPr lang="en-US" sz="1800" kern="1200" dirty="0">
                <a:solidFill>
                  <a:schemeClr val="bg1"/>
                </a:solidFill>
                <a:latin typeface="Century Gothic"/>
                <a:ea typeface="+mn-ea"/>
                <a:cs typeface="+mn-cs"/>
              </a:rPr>
              <a:t>Family Prayer Night                               Pregnancy Center Support</a:t>
            </a:r>
            <a:endParaRPr lang="en-US" sz="1800" kern="1200" dirty="0">
              <a:solidFill>
                <a:schemeClr val="bg1"/>
              </a:solidFill>
              <a:latin typeface="Century Gothic"/>
            </a:endParaRPr>
          </a:p>
          <a:p>
            <a:pPr marL="0" indent="0" algn="just" rtl="0">
              <a:lnSpc>
                <a:spcPct val="150000"/>
              </a:lnSpc>
            </a:pPr>
            <a:r>
              <a:rPr lang="en-US" sz="1800" kern="1200" dirty="0">
                <a:solidFill>
                  <a:schemeClr val="bg1"/>
                </a:solidFill>
                <a:latin typeface="Century Gothic"/>
                <a:ea typeface="+mn-ea"/>
                <a:cs typeface="+mn-cs"/>
              </a:rPr>
              <a:t>Keep Christ In Christmas                       Christian Refuge Relief</a:t>
            </a:r>
            <a:endParaRPr lang="en-US" sz="1800" kern="1200" dirty="0">
              <a:solidFill>
                <a:schemeClr val="bg1"/>
              </a:solidFill>
              <a:latin typeface="Century Gothic"/>
            </a:endParaRPr>
          </a:p>
          <a:p>
            <a:pPr marL="0" indent="0" algn="just" rtl="0">
              <a:lnSpc>
                <a:spcPct val="150000"/>
              </a:lnSpc>
            </a:pPr>
            <a:r>
              <a:rPr lang="en-US" sz="1800" kern="1200" dirty="0">
                <a:solidFill>
                  <a:schemeClr val="bg1"/>
                </a:solidFill>
                <a:latin typeface="Century Gothic"/>
                <a:ea typeface="+mn-ea"/>
                <a:cs typeface="+mn-cs"/>
              </a:rPr>
              <a:t>Family Week                                           Silver Rose</a:t>
            </a:r>
            <a:endParaRPr lang="en-US" sz="1800" kern="1200" dirty="0">
              <a:solidFill>
                <a:schemeClr val="bg1"/>
              </a:solidFill>
              <a:latin typeface="Century Gothic"/>
            </a:endParaRPr>
          </a:p>
          <a:p>
            <a:pPr marL="0" indent="0" algn="just" rtl="0">
              <a:lnSpc>
                <a:spcPct val="150000"/>
              </a:lnSpc>
            </a:pPr>
            <a:r>
              <a:rPr lang="en-US" sz="1800" kern="1200" dirty="0">
                <a:solidFill>
                  <a:schemeClr val="bg1"/>
                </a:solidFill>
                <a:latin typeface="Century Gothic"/>
                <a:ea typeface="+mn-ea"/>
                <a:cs typeface="+mn-cs"/>
              </a:rPr>
              <a:t>Consecration of the Holy Family          Mass for People with Special Needs</a:t>
            </a:r>
            <a:endParaRPr lang="en-US" sz="1800" kern="1200" dirty="0">
              <a:solidFill>
                <a:schemeClr val="bg1"/>
              </a:solidFill>
              <a:latin typeface="Century Gothic"/>
            </a:endParaRPr>
          </a:p>
          <a:p>
            <a:pPr marL="0" indent="0" algn="just" rtl="0">
              <a:lnSpc>
                <a:spcPct val="150000"/>
              </a:lnSpc>
            </a:pPr>
            <a:r>
              <a:rPr lang="en-US" sz="1800" kern="1200" dirty="0">
                <a:solidFill>
                  <a:schemeClr val="bg1"/>
                </a:solidFill>
                <a:latin typeface="Century Gothic"/>
                <a:ea typeface="+mn-ea"/>
                <a:cs typeface="+mn-cs"/>
              </a:rPr>
              <a:t>Good Friday Family Promotion             Novena for Life</a:t>
            </a:r>
            <a:endParaRPr lang="en-US" dirty="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22369160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8314-028B-3609-AC3D-DCD4888715CB}"/>
              </a:ext>
            </a:extLst>
          </p:cNvPr>
          <p:cNvSpPr>
            <a:spLocks noGrp="1"/>
          </p:cNvSpPr>
          <p:nvPr>
            <p:ph type="title"/>
          </p:nvPr>
        </p:nvSpPr>
        <p:spPr>
          <a:xfrm>
            <a:off x="3773564" y="558932"/>
            <a:ext cx="4635261" cy="822357"/>
          </a:xfrm>
        </p:spPr>
        <p:txBody>
          <a:bodyPr/>
          <a:lstStyle/>
          <a:p>
            <a:r>
              <a:rPr lang="en-US" sz="3200" b="0" u="sng">
                <a:latin typeface="Century Gothic"/>
              </a:rPr>
              <a:t>FEATURED PROGRAMS</a:t>
            </a:r>
            <a:endParaRPr lang="en-US"/>
          </a:p>
        </p:txBody>
      </p:sp>
      <p:sp>
        <p:nvSpPr>
          <p:cNvPr id="3" name="TextBox 2">
            <a:extLst>
              <a:ext uri="{FF2B5EF4-FFF2-40B4-BE49-F238E27FC236}">
                <a16:creationId xmlns:a16="http://schemas.microsoft.com/office/drawing/2014/main" id="{732410D8-65FA-04BC-6C83-29E9813FFDC1}"/>
              </a:ext>
            </a:extLst>
          </p:cNvPr>
          <p:cNvSpPr txBox="1"/>
          <p:nvPr/>
        </p:nvSpPr>
        <p:spPr>
          <a:xfrm>
            <a:off x="1991613" y="1378185"/>
            <a:ext cx="8212623"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FFFFFF"/>
                </a:solidFill>
                <a:latin typeface="Century Gothic"/>
              </a:rPr>
              <a:t>Minimum Requirements </a:t>
            </a:r>
            <a:endParaRPr lang="en-US" dirty="0"/>
          </a:p>
          <a:p>
            <a:pPr algn="ctr"/>
            <a:endParaRPr lang="en-US" sz="2800" dirty="0">
              <a:solidFill>
                <a:srgbClr val="FFFFFF"/>
              </a:solidFill>
              <a:latin typeface="Century Gothic"/>
            </a:endParaRPr>
          </a:p>
          <a:p>
            <a:r>
              <a:rPr lang="en-US" sz="2000" dirty="0">
                <a:solidFill>
                  <a:srgbClr val="FFFFFF"/>
                </a:solidFill>
                <a:latin typeface="Century Gothic"/>
              </a:rPr>
              <a:t>When your council conducts a featured program and satisfies the associated requirements it will receive </a:t>
            </a:r>
            <a:r>
              <a:rPr lang="en-US" sz="2000" b="1" i="1" dirty="0">
                <a:solidFill>
                  <a:srgbClr val="FFFFFF"/>
                </a:solidFill>
                <a:latin typeface="Century Gothic"/>
              </a:rPr>
              <a:t>two credits</a:t>
            </a:r>
            <a:r>
              <a:rPr lang="en-US" sz="2000" i="1" dirty="0">
                <a:solidFill>
                  <a:srgbClr val="FFFFFF"/>
                </a:solidFill>
                <a:latin typeface="Century Gothic"/>
              </a:rPr>
              <a:t> </a:t>
            </a:r>
            <a:r>
              <a:rPr lang="en-US" sz="2000" dirty="0">
                <a:solidFill>
                  <a:srgbClr val="FFFFFF"/>
                </a:solidFill>
                <a:latin typeface="Century Gothic"/>
              </a:rPr>
              <a:t>towards that program category on the </a:t>
            </a:r>
            <a:r>
              <a:rPr lang="en-US" sz="2000" i="1" u="sng" dirty="0">
                <a:solidFill>
                  <a:srgbClr val="FFFFFF"/>
                </a:solidFill>
                <a:latin typeface="Century Gothic"/>
              </a:rPr>
              <a:t>Columbian Award Application</a:t>
            </a:r>
            <a:r>
              <a:rPr lang="en-US" sz="2000" dirty="0">
                <a:solidFill>
                  <a:srgbClr val="FFFFFF"/>
                </a:solidFill>
                <a:latin typeface="Century Gothic"/>
              </a:rPr>
              <a:t> (SP-7), Due June 30th.  </a:t>
            </a:r>
            <a:endParaRPr lang="en-US" dirty="0"/>
          </a:p>
          <a:p>
            <a:r>
              <a:rPr lang="en-US" sz="2000" dirty="0">
                <a:solidFill>
                  <a:srgbClr val="FFFFFF"/>
                </a:solidFill>
                <a:latin typeface="Century Gothic"/>
              </a:rPr>
              <a:t>     </a:t>
            </a:r>
            <a:endParaRPr lang="en-US" dirty="0">
              <a:solidFill>
                <a:srgbClr val="000000"/>
              </a:solidFill>
              <a:latin typeface="Calibri" panose="020F0502020204030204"/>
              <a:ea typeface="Calibri" panose="020F0502020204030204"/>
              <a:cs typeface="Calibri" panose="020F0502020204030204"/>
            </a:endParaRPr>
          </a:p>
          <a:p>
            <a:r>
              <a:rPr lang="en-US" sz="2000" dirty="0">
                <a:solidFill>
                  <a:srgbClr val="FFFFFF"/>
                </a:solidFill>
                <a:latin typeface="Century Gothic"/>
              </a:rPr>
              <a:t>Report all completed programs on the </a:t>
            </a:r>
            <a:r>
              <a:rPr lang="en-US" sz="2000" b="1" i="1" dirty="0">
                <a:solidFill>
                  <a:srgbClr val="FFFFFF"/>
                </a:solidFill>
                <a:latin typeface="Century Gothic"/>
              </a:rPr>
              <a:t>Annual Survey of Fraternal Activity (#1728) OR Refund Form.  </a:t>
            </a:r>
            <a:r>
              <a:rPr lang="en-US" sz="2000" dirty="0">
                <a:solidFill>
                  <a:srgbClr val="FFFFFF"/>
                </a:solidFill>
                <a:latin typeface="Century Gothic"/>
              </a:rPr>
              <a:t>For additional Featured Program information, review the individual program guide sheets found at </a:t>
            </a:r>
            <a:r>
              <a:rPr lang="en-US" sz="2000" dirty="0">
                <a:solidFill>
                  <a:schemeClr val="bg1"/>
                </a:solidFill>
                <a:latin typeface="Century Gothic"/>
                <a:hlinkClick r:id="rId2">
                  <a:extLst>
                    <a:ext uri="{A12FA001-AC4F-418D-AE19-62706E023703}">
                      <ahyp:hlinkClr xmlns:ahyp="http://schemas.microsoft.com/office/drawing/2018/hyperlinkcolor" val="tx"/>
                    </a:ext>
                  </a:extLst>
                </a:hlinkClick>
              </a:rPr>
              <a:t>www.kofc.org/fiaresources</a:t>
            </a:r>
            <a:r>
              <a:rPr lang="en-US" sz="2000" dirty="0">
                <a:solidFill>
                  <a:schemeClr val="bg1"/>
                </a:solidFill>
                <a:latin typeface="Century Gothic"/>
              </a:rPr>
              <a:t> </a:t>
            </a:r>
            <a:r>
              <a:rPr lang="en-US" sz="2000" b="1" i="1" dirty="0">
                <a:solidFill>
                  <a:srgbClr val="FFFFFF"/>
                </a:solidFill>
                <a:latin typeface="Century Gothic"/>
              </a:rPr>
              <a:t>All program forms may be found at kofc.org/</a:t>
            </a:r>
            <a:r>
              <a:rPr lang="en-US" sz="2000" b="1" i="1" dirty="0" err="1">
                <a:solidFill>
                  <a:srgbClr val="FFFFFF"/>
                </a:solidFill>
                <a:latin typeface="Century Gothic"/>
              </a:rPr>
              <a:t>fiaforms</a:t>
            </a:r>
            <a:r>
              <a:rPr lang="en-US" sz="2000" b="1" i="1" dirty="0">
                <a:solidFill>
                  <a:srgbClr val="FFFFFF"/>
                </a:solidFill>
                <a:latin typeface="Century Gothic"/>
              </a:rPr>
              <a:t> </a:t>
            </a:r>
            <a:endParaRPr lang="en-US" sz="2000" b="1" i="1" dirty="0" err="1">
              <a:solidFill>
                <a:srgbClr val="FFFFFF"/>
              </a:solidFill>
              <a:latin typeface="Century Gothic"/>
              <a:ea typeface="Calibri"/>
              <a:cs typeface="Calibri"/>
            </a:endParaRPr>
          </a:p>
          <a:p>
            <a:pPr algn="l"/>
            <a:endParaRPr lang="en-US" dirty="0">
              <a:ea typeface="Calibri"/>
              <a:cs typeface="Calibri"/>
            </a:endParaRPr>
          </a:p>
        </p:txBody>
      </p:sp>
    </p:spTree>
    <p:extLst>
      <p:ext uri="{BB962C8B-B14F-4D97-AF65-F5344CB8AC3E}">
        <p14:creationId xmlns:p14="http://schemas.microsoft.com/office/powerpoint/2010/main" val="30597634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BB90-126C-FBEC-E267-59E166BF37A1}"/>
              </a:ext>
            </a:extLst>
          </p:cNvPr>
          <p:cNvSpPr>
            <a:spLocks noGrp="1"/>
          </p:cNvSpPr>
          <p:nvPr>
            <p:ph type="title"/>
          </p:nvPr>
        </p:nvSpPr>
        <p:spPr>
          <a:xfrm>
            <a:off x="4002188" y="372026"/>
            <a:ext cx="4592129" cy="922998"/>
          </a:xfrm>
        </p:spPr>
        <p:txBody>
          <a:bodyPr/>
          <a:lstStyle/>
          <a:p>
            <a:r>
              <a:rPr lang="en-US" sz="3200" b="0" u="sng">
                <a:latin typeface="Century Gothic"/>
              </a:rPr>
              <a:t>FEATURED PROGRAMS</a:t>
            </a:r>
            <a:endParaRPr lang="en-US"/>
          </a:p>
        </p:txBody>
      </p:sp>
      <p:sp>
        <p:nvSpPr>
          <p:cNvPr id="4" name="TextBox 3">
            <a:extLst>
              <a:ext uri="{FF2B5EF4-FFF2-40B4-BE49-F238E27FC236}">
                <a16:creationId xmlns:a16="http://schemas.microsoft.com/office/drawing/2014/main" id="{6F7DCA87-C26A-37F4-3868-382FD92FA821}"/>
              </a:ext>
            </a:extLst>
          </p:cNvPr>
          <p:cNvSpPr txBox="1"/>
          <p:nvPr/>
        </p:nvSpPr>
        <p:spPr>
          <a:xfrm>
            <a:off x="2498360" y="1299148"/>
            <a:ext cx="300552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u="sng">
                <a:solidFill>
                  <a:schemeClr val="bg1"/>
                </a:solidFill>
                <a:latin typeface="Century Gothic"/>
                <a:cs typeface="Calibri"/>
              </a:rPr>
              <a:t>Faith</a:t>
            </a:r>
            <a:br>
              <a:rPr lang="en-US" sz="2000" u="sng">
                <a:solidFill>
                  <a:schemeClr val="bg1"/>
                </a:solidFill>
                <a:latin typeface="Century Gothic"/>
                <a:cs typeface="Calibri"/>
              </a:rPr>
            </a:br>
            <a:br>
              <a:rPr lang="en-US" sz="2000" u="sng">
                <a:latin typeface="Century Gothic"/>
                <a:cs typeface="Calibri"/>
              </a:rPr>
            </a:br>
            <a:r>
              <a:rPr lang="en-US" sz="2000">
                <a:solidFill>
                  <a:schemeClr val="bg1"/>
                </a:solidFill>
                <a:latin typeface="Century Gothic"/>
                <a:cs typeface="Calibri"/>
              </a:rPr>
              <a:t>RSVP</a:t>
            </a:r>
            <a:br>
              <a:rPr lang="en-US" sz="2000">
                <a:solidFill>
                  <a:schemeClr val="bg1"/>
                </a:solidFill>
                <a:latin typeface="Century Gothic"/>
                <a:cs typeface="Calibri"/>
              </a:rPr>
            </a:br>
            <a:r>
              <a:rPr lang="en-US" sz="2000">
                <a:solidFill>
                  <a:schemeClr val="bg1"/>
                </a:solidFill>
                <a:latin typeface="Century Gothic"/>
                <a:cs typeface="Calibri"/>
              </a:rPr>
              <a:t>Into The Breach</a:t>
            </a:r>
            <a:br>
              <a:rPr lang="en-US" sz="2000">
                <a:solidFill>
                  <a:schemeClr val="bg1"/>
                </a:solidFill>
                <a:latin typeface="Century Gothic"/>
                <a:cs typeface="Calibri"/>
              </a:rPr>
            </a:br>
            <a:r>
              <a:rPr lang="en-US" sz="2000">
                <a:solidFill>
                  <a:schemeClr val="bg1"/>
                </a:solidFill>
                <a:latin typeface="Century Gothic"/>
                <a:cs typeface="Calibri"/>
              </a:rPr>
              <a:t>Holy Hour</a:t>
            </a:r>
            <a:br>
              <a:rPr lang="en-US" sz="2000">
                <a:solidFill>
                  <a:schemeClr val="bg1"/>
                </a:solidFill>
                <a:latin typeface="Century Gothic"/>
                <a:cs typeface="Calibri"/>
              </a:rPr>
            </a:br>
            <a:r>
              <a:rPr lang="en-US" sz="2000">
                <a:solidFill>
                  <a:schemeClr val="bg1"/>
                </a:solidFill>
                <a:latin typeface="Century Gothic"/>
                <a:cs typeface="Calibri"/>
              </a:rPr>
              <a:t>Spiritual Reflection</a:t>
            </a:r>
            <a:br>
              <a:rPr lang="en-US" sz="2000">
                <a:latin typeface="Century Gothic"/>
                <a:cs typeface="Calibri"/>
              </a:rPr>
            </a:br>
            <a:br>
              <a:rPr lang="en-US" sz="2000">
                <a:latin typeface="Century Gothic"/>
                <a:cs typeface="Calibri"/>
              </a:rPr>
            </a:br>
            <a:endParaRPr lang="en-US" sz="2000">
              <a:solidFill>
                <a:schemeClr val="bg1"/>
              </a:solidFill>
              <a:latin typeface="Century Gothic"/>
              <a:cs typeface="Calibri"/>
            </a:endParaRPr>
          </a:p>
        </p:txBody>
      </p:sp>
      <p:sp>
        <p:nvSpPr>
          <p:cNvPr id="5" name="TextBox 4">
            <a:extLst>
              <a:ext uri="{FF2B5EF4-FFF2-40B4-BE49-F238E27FC236}">
                <a16:creationId xmlns:a16="http://schemas.microsoft.com/office/drawing/2014/main" id="{67F23562-A8D4-B301-776B-E44765DBF335}"/>
              </a:ext>
            </a:extLst>
          </p:cNvPr>
          <p:cNvSpPr txBox="1"/>
          <p:nvPr/>
        </p:nvSpPr>
        <p:spPr>
          <a:xfrm>
            <a:off x="6095999" y="1299147"/>
            <a:ext cx="416726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u="sng">
                <a:solidFill>
                  <a:schemeClr val="bg1"/>
                </a:solidFill>
                <a:latin typeface="Century Gothic"/>
                <a:cs typeface="Calibri"/>
              </a:rPr>
              <a:t>Community</a:t>
            </a:r>
            <a:br>
              <a:rPr lang="en-US" sz="2000" u="sng">
                <a:solidFill>
                  <a:schemeClr val="bg1"/>
                </a:solidFill>
                <a:latin typeface="Century Gothic"/>
                <a:cs typeface="Calibri"/>
              </a:rPr>
            </a:br>
            <a:br>
              <a:rPr lang="en-US" sz="2000" u="sng">
                <a:latin typeface="Century Gothic"/>
                <a:cs typeface="Calibri"/>
              </a:rPr>
            </a:br>
            <a:r>
              <a:rPr lang="en-US" sz="2000">
                <a:solidFill>
                  <a:schemeClr val="bg1"/>
                </a:solidFill>
                <a:latin typeface="Century Gothic"/>
                <a:cs typeface="Calibri"/>
              </a:rPr>
              <a:t>Global Wheelchair Mission</a:t>
            </a:r>
            <a:br>
              <a:rPr lang="en-US" sz="2000">
                <a:latin typeface="Century Gothic"/>
                <a:cs typeface="Calibri"/>
              </a:rPr>
            </a:br>
            <a:r>
              <a:rPr lang="en-US" sz="2000">
                <a:solidFill>
                  <a:schemeClr val="bg1"/>
                </a:solidFill>
                <a:latin typeface="Century Gothic"/>
                <a:cs typeface="Calibri"/>
              </a:rPr>
              <a:t>Habitat For Humanity</a:t>
            </a:r>
            <a:br>
              <a:rPr lang="en-US" sz="2000">
                <a:solidFill>
                  <a:schemeClr val="bg1"/>
                </a:solidFill>
                <a:latin typeface="Century Gothic"/>
                <a:cs typeface="Calibri"/>
              </a:rPr>
            </a:br>
            <a:r>
              <a:rPr lang="en-US" sz="2000">
                <a:solidFill>
                  <a:schemeClr val="bg1"/>
                </a:solidFill>
                <a:latin typeface="Century Gothic"/>
                <a:cs typeface="Calibri"/>
              </a:rPr>
              <a:t>Helping Hands</a:t>
            </a:r>
            <a:br>
              <a:rPr lang="en-US" sz="2000">
                <a:solidFill>
                  <a:schemeClr val="bg1"/>
                </a:solidFill>
                <a:latin typeface="Century Gothic"/>
                <a:cs typeface="Calibri"/>
              </a:rPr>
            </a:br>
            <a:r>
              <a:rPr lang="en-US" sz="2000">
                <a:solidFill>
                  <a:schemeClr val="bg1"/>
                </a:solidFill>
                <a:latin typeface="Century Gothic"/>
                <a:cs typeface="Calibri"/>
              </a:rPr>
              <a:t>Coats For Kids</a:t>
            </a:r>
            <a:br>
              <a:rPr lang="en-US" sz="2000">
                <a:latin typeface="Century Gothic"/>
                <a:cs typeface="Calibri"/>
              </a:rPr>
            </a:br>
            <a:br>
              <a:rPr lang="en-US" sz="2000">
                <a:latin typeface="Century Gothic"/>
                <a:cs typeface="Calibri"/>
              </a:rPr>
            </a:br>
            <a:endParaRPr lang="en-US" sz="2000">
              <a:solidFill>
                <a:schemeClr val="bg1"/>
              </a:solidFill>
              <a:latin typeface="Century Gothic"/>
              <a:cs typeface="Calibri"/>
            </a:endParaRPr>
          </a:p>
        </p:txBody>
      </p:sp>
      <p:sp>
        <p:nvSpPr>
          <p:cNvPr id="6" name="TextBox 5">
            <a:extLst>
              <a:ext uri="{FF2B5EF4-FFF2-40B4-BE49-F238E27FC236}">
                <a16:creationId xmlns:a16="http://schemas.microsoft.com/office/drawing/2014/main" id="{A0366A22-D37B-283C-28F2-9AE845B19492}"/>
              </a:ext>
            </a:extLst>
          </p:cNvPr>
          <p:cNvSpPr txBox="1"/>
          <p:nvPr/>
        </p:nvSpPr>
        <p:spPr>
          <a:xfrm>
            <a:off x="2098621" y="3810000"/>
            <a:ext cx="399237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u="sng">
                <a:solidFill>
                  <a:schemeClr val="bg1"/>
                </a:solidFill>
                <a:latin typeface="Century Gothic"/>
                <a:cs typeface="Calibri"/>
              </a:rPr>
              <a:t>Family</a:t>
            </a:r>
            <a:br>
              <a:rPr lang="en-US" sz="2000" u="sng">
                <a:solidFill>
                  <a:schemeClr val="bg1"/>
                </a:solidFill>
                <a:latin typeface="Century Gothic"/>
                <a:cs typeface="Calibri"/>
              </a:rPr>
            </a:br>
            <a:br>
              <a:rPr lang="en-US" sz="2000" u="sng">
                <a:latin typeface="Century Gothic"/>
                <a:cs typeface="Calibri"/>
              </a:rPr>
            </a:br>
            <a:r>
              <a:rPr lang="en-US" sz="2000">
                <a:solidFill>
                  <a:schemeClr val="bg1"/>
                </a:solidFill>
                <a:latin typeface="Century Gothic"/>
                <a:cs typeface="Calibri"/>
              </a:rPr>
              <a:t>Food For Families</a:t>
            </a:r>
            <a:br>
              <a:rPr lang="en-US" sz="2000">
                <a:solidFill>
                  <a:schemeClr val="bg1"/>
                </a:solidFill>
                <a:latin typeface="Century Gothic"/>
                <a:cs typeface="Calibri"/>
              </a:rPr>
            </a:br>
            <a:r>
              <a:rPr lang="en-US" sz="2000">
                <a:solidFill>
                  <a:schemeClr val="bg1"/>
                </a:solidFill>
                <a:latin typeface="Century Gothic"/>
                <a:cs typeface="Calibri"/>
              </a:rPr>
              <a:t>Family of the Month/Year</a:t>
            </a:r>
            <a:br>
              <a:rPr lang="en-US" sz="2000">
                <a:solidFill>
                  <a:schemeClr val="bg1"/>
                </a:solidFill>
                <a:latin typeface="Century Gothic"/>
                <a:cs typeface="Calibri"/>
              </a:rPr>
            </a:br>
            <a:r>
              <a:rPr lang="en-US" sz="2000">
                <a:solidFill>
                  <a:schemeClr val="bg1"/>
                </a:solidFill>
                <a:latin typeface="Century Gothic"/>
                <a:cs typeface="Calibri"/>
              </a:rPr>
              <a:t>Family Fully Alive</a:t>
            </a:r>
            <a:br>
              <a:rPr lang="en-US" sz="2000">
                <a:solidFill>
                  <a:schemeClr val="bg1"/>
                </a:solidFill>
                <a:latin typeface="Century Gothic"/>
                <a:cs typeface="Calibri"/>
              </a:rPr>
            </a:br>
            <a:r>
              <a:rPr lang="en-US" sz="2000">
                <a:solidFill>
                  <a:schemeClr val="bg1"/>
                </a:solidFill>
                <a:latin typeface="Century Gothic"/>
                <a:cs typeface="Calibri"/>
              </a:rPr>
              <a:t>Family Prayer Night</a:t>
            </a:r>
            <a:br>
              <a:rPr lang="en-US" sz="2000">
                <a:latin typeface="Century Gothic"/>
                <a:cs typeface="Calibri"/>
              </a:rPr>
            </a:br>
            <a:br>
              <a:rPr lang="en-US" sz="2000">
                <a:latin typeface="Century Gothic"/>
                <a:cs typeface="Calibri"/>
              </a:rPr>
            </a:br>
            <a:endParaRPr lang="en-US" sz="2000">
              <a:solidFill>
                <a:schemeClr val="bg1"/>
              </a:solidFill>
              <a:latin typeface="Century Gothic"/>
              <a:cs typeface="Calibri"/>
            </a:endParaRPr>
          </a:p>
        </p:txBody>
      </p:sp>
      <p:sp>
        <p:nvSpPr>
          <p:cNvPr id="3" name="TextBox 2">
            <a:extLst>
              <a:ext uri="{FF2B5EF4-FFF2-40B4-BE49-F238E27FC236}">
                <a16:creationId xmlns:a16="http://schemas.microsoft.com/office/drawing/2014/main" id="{541E3B59-068A-5958-8745-3ABC75920321}"/>
              </a:ext>
            </a:extLst>
          </p:cNvPr>
          <p:cNvSpPr txBox="1"/>
          <p:nvPr/>
        </p:nvSpPr>
        <p:spPr>
          <a:xfrm>
            <a:off x="6095997" y="3809999"/>
            <a:ext cx="416726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u="sng">
                <a:solidFill>
                  <a:schemeClr val="bg1"/>
                </a:solidFill>
                <a:latin typeface="Century Gothic"/>
                <a:cs typeface="Calibri"/>
              </a:rPr>
              <a:t>Life</a:t>
            </a:r>
            <a:br>
              <a:rPr lang="en-US" sz="2000" u="sng">
                <a:solidFill>
                  <a:schemeClr val="bg1"/>
                </a:solidFill>
                <a:latin typeface="Century Gothic"/>
                <a:cs typeface="Calibri"/>
              </a:rPr>
            </a:br>
            <a:br>
              <a:rPr lang="en-US" sz="2000" u="sng">
                <a:latin typeface="Century Gothic"/>
                <a:cs typeface="Calibri"/>
              </a:rPr>
            </a:br>
            <a:r>
              <a:rPr lang="en-US" sz="2000">
                <a:solidFill>
                  <a:schemeClr val="bg1"/>
                </a:solidFill>
                <a:latin typeface="Century Gothic"/>
                <a:cs typeface="Calibri"/>
              </a:rPr>
              <a:t>March For Life</a:t>
            </a:r>
            <a:br>
              <a:rPr lang="en-US" sz="2000">
                <a:solidFill>
                  <a:schemeClr val="bg1"/>
                </a:solidFill>
                <a:latin typeface="Century Gothic"/>
                <a:cs typeface="Calibri"/>
              </a:rPr>
            </a:br>
            <a:r>
              <a:rPr lang="en-US" sz="2000">
                <a:solidFill>
                  <a:schemeClr val="bg1"/>
                </a:solidFill>
                <a:latin typeface="Century Gothic"/>
                <a:cs typeface="Calibri"/>
              </a:rPr>
              <a:t>Special Olympics</a:t>
            </a:r>
            <a:br>
              <a:rPr lang="en-US" sz="2000">
                <a:solidFill>
                  <a:schemeClr val="bg1"/>
                </a:solidFill>
                <a:latin typeface="Century Gothic"/>
                <a:cs typeface="Calibri"/>
              </a:rPr>
            </a:br>
            <a:r>
              <a:rPr lang="en-US" sz="2000">
                <a:solidFill>
                  <a:schemeClr val="bg1"/>
                </a:solidFill>
                <a:latin typeface="Century Gothic"/>
                <a:cs typeface="Calibri"/>
              </a:rPr>
              <a:t>Ultrasound Program</a:t>
            </a:r>
            <a:br>
              <a:rPr lang="en-US" sz="2000">
                <a:solidFill>
                  <a:schemeClr val="bg1"/>
                </a:solidFill>
                <a:latin typeface="Century Gothic"/>
                <a:cs typeface="Calibri"/>
              </a:rPr>
            </a:br>
            <a:r>
              <a:rPr lang="en-US" sz="2000">
                <a:solidFill>
                  <a:schemeClr val="bg1"/>
                </a:solidFill>
                <a:latin typeface="Century Gothic"/>
                <a:cs typeface="Calibri"/>
              </a:rPr>
              <a:t>Pregnancy Center Support</a:t>
            </a:r>
            <a:br>
              <a:rPr lang="en-US" sz="2000">
                <a:latin typeface="Century Gothic"/>
                <a:cs typeface="Calibri"/>
              </a:rPr>
            </a:br>
            <a:br>
              <a:rPr lang="en-US" sz="2000">
                <a:latin typeface="Century Gothic"/>
                <a:cs typeface="Calibri"/>
              </a:rPr>
            </a:br>
            <a:endParaRPr lang="en-US" sz="2000">
              <a:solidFill>
                <a:schemeClr val="bg1"/>
              </a:solidFill>
              <a:latin typeface="Century Gothic"/>
              <a:cs typeface="Calibri"/>
            </a:endParaRPr>
          </a:p>
        </p:txBody>
      </p:sp>
    </p:spTree>
    <p:extLst>
      <p:ext uri="{BB962C8B-B14F-4D97-AF65-F5344CB8AC3E}">
        <p14:creationId xmlns:p14="http://schemas.microsoft.com/office/powerpoint/2010/main" val="36014507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2306B-AE67-FC5B-BF3E-962C42EDC14D}"/>
              </a:ext>
            </a:extLst>
          </p:cNvPr>
          <p:cNvSpPr>
            <a:spLocks noGrp="1"/>
          </p:cNvSpPr>
          <p:nvPr>
            <p:ph type="title"/>
          </p:nvPr>
        </p:nvSpPr>
        <p:spPr>
          <a:xfrm>
            <a:off x="2810281" y="458291"/>
            <a:ext cx="6561827" cy="951753"/>
          </a:xfrm>
        </p:spPr>
        <p:txBody>
          <a:bodyPr/>
          <a:lstStyle/>
          <a:p>
            <a:r>
              <a:rPr lang="en-US" b="0" u="sng">
                <a:latin typeface="Century Gothic"/>
              </a:rPr>
              <a:t>Time Sensitive Programs</a:t>
            </a:r>
            <a:endParaRPr lang="en-US" u="sng"/>
          </a:p>
        </p:txBody>
      </p:sp>
      <p:sp>
        <p:nvSpPr>
          <p:cNvPr id="3" name="TextBox 2">
            <a:extLst>
              <a:ext uri="{FF2B5EF4-FFF2-40B4-BE49-F238E27FC236}">
                <a16:creationId xmlns:a16="http://schemas.microsoft.com/office/drawing/2014/main" id="{8E20C69A-0CD8-A2D5-7B62-EF65C5366324}"/>
              </a:ext>
            </a:extLst>
          </p:cNvPr>
          <p:cNvSpPr txBox="1"/>
          <p:nvPr/>
        </p:nvSpPr>
        <p:spPr>
          <a:xfrm>
            <a:off x="2165401" y="1709870"/>
            <a:ext cx="413981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l" rtl="0"/>
            <a:r>
              <a:rPr lang="en-US" sz="2400" b="1" u="sng" kern="1200" dirty="0">
                <a:solidFill>
                  <a:schemeClr val="bg1"/>
                </a:solidFill>
                <a:latin typeface="Century Gothic"/>
                <a:ea typeface="+mn-ea"/>
                <a:cs typeface="+mn-cs"/>
              </a:rPr>
              <a:t>Keep Christ in Christmas</a:t>
            </a:r>
          </a:p>
          <a:p>
            <a:pPr marL="228600" indent="-228600"/>
            <a:r>
              <a:rPr lang="en-US" sz="2400" kern="1200" dirty="0">
                <a:solidFill>
                  <a:schemeClr val="bg1"/>
                </a:solidFill>
                <a:latin typeface="Century Gothic"/>
                <a:ea typeface="+mn-ea"/>
                <a:cs typeface="+mn-cs"/>
              </a:rPr>
              <a:t>•September - Order </a:t>
            </a:r>
            <a:r>
              <a:rPr lang="en-US" sz="2400" dirty="0">
                <a:solidFill>
                  <a:schemeClr val="bg1"/>
                </a:solidFill>
                <a:latin typeface="Century Gothic"/>
              </a:rPr>
              <a:t>KCIC Kits</a:t>
            </a:r>
            <a:r>
              <a:rPr lang="en-US" sz="2400" kern="1200" dirty="0">
                <a:solidFill>
                  <a:schemeClr val="bg1"/>
                </a:solidFill>
                <a:latin typeface="Century Gothic"/>
                <a:ea typeface="+mn-ea"/>
                <a:cs typeface="+mn-cs"/>
              </a:rPr>
              <a:t> </a:t>
            </a:r>
            <a:endParaRPr lang="en-US" sz="2400" kern="1200" dirty="0">
              <a:solidFill>
                <a:schemeClr val="bg1"/>
              </a:solidFill>
              <a:latin typeface="Century Gothic"/>
            </a:endParaRPr>
          </a:p>
          <a:p>
            <a:pPr marL="228600" indent="-228600"/>
            <a:endParaRPr lang="en-US" sz="2400">
              <a:solidFill>
                <a:schemeClr val="bg1"/>
              </a:solidFill>
              <a:latin typeface="Century Gothic"/>
            </a:endParaRPr>
          </a:p>
          <a:p>
            <a:pPr marL="228600" indent="-228600" algn="l" rtl="0"/>
            <a:r>
              <a:rPr lang="en-US" sz="2400" kern="1200" dirty="0">
                <a:solidFill>
                  <a:schemeClr val="bg1"/>
                </a:solidFill>
                <a:latin typeface="Century Gothic"/>
                <a:ea typeface="+mn-ea"/>
                <a:cs typeface="+mn-cs"/>
              </a:rPr>
              <a:t>•November / December - Judging done at each Council / District / Diocese level</a:t>
            </a:r>
            <a:endParaRPr lang="en-US" sz="2400" kern="1200" dirty="0">
              <a:solidFill>
                <a:schemeClr val="bg1"/>
              </a:solidFill>
              <a:latin typeface="Century Gothic"/>
            </a:endParaRPr>
          </a:p>
          <a:p>
            <a:pPr marL="228600" indent="-228600"/>
            <a:endParaRPr lang="en-US" sz="2400">
              <a:solidFill>
                <a:schemeClr val="bg1"/>
              </a:solidFill>
              <a:latin typeface="Century Gothic"/>
            </a:endParaRPr>
          </a:p>
          <a:p>
            <a:pPr marL="228600" indent="-228600"/>
            <a:r>
              <a:rPr lang="en-US" sz="2400" kern="1200" dirty="0">
                <a:solidFill>
                  <a:schemeClr val="bg1"/>
                </a:solidFill>
                <a:latin typeface="Century Gothic"/>
                <a:ea typeface="+mn-ea"/>
                <a:cs typeface="+mn-cs"/>
              </a:rPr>
              <a:t>•Jan 15, </a:t>
            </a:r>
            <a:r>
              <a:rPr lang="en-US" sz="2400" dirty="0">
                <a:solidFill>
                  <a:schemeClr val="bg1"/>
                </a:solidFill>
                <a:latin typeface="Century Gothic"/>
              </a:rPr>
              <a:t>2025</a:t>
            </a:r>
            <a:r>
              <a:rPr lang="en-US" sz="2400" kern="1200" dirty="0">
                <a:solidFill>
                  <a:schemeClr val="bg1"/>
                </a:solidFill>
                <a:latin typeface="Century Gothic"/>
                <a:ea typeface="+mn-ea"/>
                <a:cs typeface="+mn-cs"/>
              </a:rPr>
              <a:t> - Diocesan winners sent </a:t>
            </a:r>
            <a:r>
              <a:rPr lang="en-US" sz="2400" dirty="0">
                <a:solidFill>
                  <a:schemeClr val="bg1"/>
                </a:solidFill>
                <a:latin typeface="Century Gothic"/>
              </a:rPr>
              <a:t>to State</a:t>
            </a:r>
            <a:endParaRPr lang="en-US" dirty="0">
              <a:solidFill>
                <a:schemeClr val="bg1"/>
              </a:solidFill>
              <a:latin typeface="Calibri"/>
              <a:ea typeface="Calibri"/>
              <a:cs typeface="Calibri"/>
            </a:endParaRPr>
          </a:p>
        </p:txBody>
      </p:sp>
      <p:pic>
        <p:nvPicPr>
          <p:cNvPr id="4" name="Picture 3" descr="A person holding a baby&#10;&#10;Description automatically generated">
            <a:extLst>
              <a:ext uri="{FF2B5EF4-FFF2-40B4-BE49-F238E27FC236}">
                <a16:creationId xmlns:a16="http://schemas.microsoft.com/office/drawing/2014/main" id="{FB68B0FD-5CD1-8836-E445-22EAEC70E0D7}"/>
              </a:ext>
            </a:extLst>
          </p:cNvPr>
          <p:cNvPicPr>
            <a:picLocks noChangeAspect="1"/>
          </p:cNvPicPr>
          <p:nvPr/>
        </p:nvPicPr>
        <p:blipFill>
          <a:blip r:embed="rId2"/>
          <a:stretch>
            <a:fillRect/>
          </a:stretch>
        </p:blipFill>
        <p:spPr>
          <a:xfrm>
            <a:off x="6300419" y="1337094"/>
            <a:ext cx="3631200" cy="4902680"/>
          </a:xfrm>
          <a:prstGeom prst="rect">
            <a:avLst/>
          </a:prstGeom>
        </p:spPr>
      </p:pic>
    </p:spTree>
    <p:extLst>
      <p:ext uri="{BB962C8B-B14F-4D97-AF65-F5344CB8AC3E}">
        <p14:creationId xmlns:p14="http://schemas.microsoft.com/office/powerpoint/2010/main" val="17459064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77DC-86F6-6F36-4B71-F9A822A204F8}"/>
              </a:ext>
            </a:extLst>
          </p:cNvPr>
          <p:cNvSpPr>
            <a:spLocks noGrp="1"/>
          </p:cNvSpPr>
          <p:nvPr>
            <p:ph type="title"/>
          </p:nvPr>
        </p:nvSpPr>
        <p:spPr>
          <a:xfrm>
            <a:off x="2795904" y="558932"/>
            <a:ext cx="6590582" cy="822357"/>
          </a:xfrm>
        </p:spPr>
        <p:txBody>
          <a:bodyPr/>
          <a:lstStyle/>
          <a:p>
            <a:r>
              <a:rPr lang="en-US" b="0" u="sng">
                <a:latin typeface="Century Gothic"/>
              </a:rPr>
              <a:t>Time Sensitive Programs</a:t>
            </a:r>
            <a:endParaRPr lang="en-US" u="sng"/>
          </a:p>
        </p:txBody>
      </p:sp>
      <p:pic>
        <p:nvPicPr>
          <p:cNvPr id="3" name="Picture 2" descr="A close-up of a person writing on a book&#10;&#10;Description automatically generated">
            <a:extLst>
              <a:ext uri="{FF2B5EF4-FFF2-40B4-BE49-F238E27FC236}">
                <a16:creationId xmlns:a16="http://schemas.microsoft.com/office/drawing/2014/main" id="{E94E6DD7-2C7D-A841-928D-3D69479BB303}"/>
              </a:ext>
            </a:extLst>
          </p:cNvPr>
          <p:cNvPicPr>
            <a:picLocks noChangeAspect="1"/>
          </p:cNvPicPr>
          <p:nvPr/>
        </p:nvPicPr>
        <p:blipFill>
          <a:blip r:embed="rId2"/>
          <a:stretch>
            <a:fillRect/>
          </a:stretch>
        </p:blipFill>
        <p:spPr>
          <a:xfrm>
            <a:off x="9637593" y="720845"/>
            <a:ext cx="1787646" cy="2253292"/>
          </a:xfrm>
          <a:prstGeom prst="rect">
            <a:avLst/>
          </a:prstGeom>
        </p:spPr>
      </p:pic>
      <p:sp>
        <p:nvSpPr>
          <p:cNvPr id="4" name="TextBox 3">
            <a:extLst>
              <a:ext uri="{FF2B5EF4-FFF2-40B4-BE49-F238E27FC236}">
                <a16:creationId xmlns:a16="http://schemas.microsoft.com/office/drawing/2014/main" id="{F601BF79-721E-730B-1B0B-02360AB9CE08}"/>
              </a:ext>
            </a:extLst>
          </p:cNvPr>
          <p:cNvSpPr txBox="1"/>
          <p:nvPr/>
        </p:nvSpPr>
        <p:spPr>
          <a:xfrm>
            <a:off x="1989589" y="1581220"/>
            <a:ext cx="8529929"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rgbClr val="FFFFFF"/>
                </a:solidFill>
                <a:latin typeface="Century Gothic"/>
              </a:rPr>
              <a:t>Catholic Citizenship Essay</a:t>
            </a:r>
            <a:endParaRPr lang="en-US" dirty="0"/>
          </a:p>
          <a:p>
            <a:r>
              <a:rPr lang="en-US" sz="2400" dirty="0">
                <a:solidFill>
                  <a:schemeClr val="bg1"/>
                </a:solidFill>
                <a:latin typeface="Arial"/>
                <a:cs typeface="Arial"/>
              </a:rPr>
              <a:t>•</a:t>
            </a:r>
            <a:r>
              <a:rPr lang="en-US" sz="2400" dirty="0">
                <a:solidFill>
                  <a:schemeClr val="bg1"/>
                </a:solidFill>
                <a:latin typeface="Century Gothic"/>
              </a:rPr>
              <a:t>July/August - Order Kits - Confirm Current Topic</a:t>
            </a:r>
            <a:endParaRPr lang="en-US" dirty="0">
              <a:solidFill>
                <a:schemeClr val="bg1"/>
              </a:solidFill>
              <a:ea typeface="Calibri"/>
              <a:cs typeface="Calibri"/>
            </a:endParaRPr>
          </a:p>
          <a:p>
            <a:r>
              <a:rPr lang="en-US" sz="2400" dirty="0">
                <a:solidFill>
                  <a:schemeClr val="bg1"/>
                </a:solidFill>
                <a:latin typeface="Arial"/>
                <a:cs typeface="Arial"/>
              </a:rPr>
              <a:t>•</a:t>
            </a:r>
            <a:r>
              <a:rPr lang="en-US" sz="2400" dirty="0">
                <a:solidFill>
                  <a:schemeClr val="bg1"/>
                </a:solidFill>
                <a:latin typeface="Century Gothic"/>
              </a:rPr>
              <a:t>September/ October - Students write essay</a:t>
            </a:r>
            <a:endParaRPr lang="en-US" dirty="0">
              <a:solidFill>
                <a:schemeClr val="bg1"/>
              </a:solidFill>
              <a:ea typeface="Calibri"/>
              <a:cs typeface="Calibri"/>
            </a:endParaRPr>
          </a:p>
          <a:p>
            <a:r>
              <a:rPr lang="en-US" sz="2400" dirty="0">
                <a:solidFill>
                  <a:schemeClr val="bg1"/>
                </a:solidFill>
                <a:latin typeface="Arial"/>
                <a:cs typeface="Arial"/>
              </a:rPr>
              <a:t>•</a:t>
            </a:r>
            <a:r>
              <a:rPr lang="en-US" sz="2400" dirty="0">
                <a:solidFill>
                  <a:schemeClr val="bg1"/>
                </a:solidFill>
                <a:latin typeface="Century Gothic"/>
              </a:rPr>
              <a:t>November /December - Judging of essays at Councils, District, and Diocesan Levels</a:t>
            </a:r>
            <a:endParaRPr lang="en-US" dirty="0">
              <a:solidFill>
                <a:schemeClr val="bg1"/>
              </a:solidFill>
              <a:ea typeface="Calibri"/>
              <a:cs typeface="Calibri"/>
            </a:endParaRPr>
          </a:p>
          <a:p>
            <a:r>
              <a:rPr lang="en-US" sz="2400" dirty="0">
                <a:solidFill>
                  <a:schemeClr val="bg1"/>
                </a:solidFill>
                <a:latin typeface="Arial"/>
                <a:cs typeface="Arial"/>
              </a:rPr>
              <a:t>•</a:t>
            </a:r>
            <a:r>
              <a:rPr lang="en-US" sz="2400" dirty="0">
                <a:solidFill>
                  <a:schemeClr val="bg1"/>
                </a:solidFill>
                <a:latin typeface="Century Gothic"/>
                <a:cs typeface="Arial"/>
              </a:rPr>
              <a:t>Jan 15, 2025 - Diocesan winners sent to the State</a:t>
            </a:r>
            <a:r>
              <a:rPr lang="en-US" sz="2400" dirty="0">
                <a:solidFill>
                  <a:schemeClr val="bg1"/>
                </a:solidFill>
                <a:latin typeface="Arial"/>
                <a:cs typeface="Arial"/>
              </a:rPr>
              <a:t>.</a:t>
            </a:r>
            <a:endParaRPr lang="en-US" dirty="0">
              <a:solidFill>
                <a:schemeClr val="bg1"/>
              </a:solidFill>
              <a:ea typeface="Calibri"/>
              <a:cs typeface="Calibri"/>
            </a:endParaRPr>
          </a:p>
          <a:p>
            <a:endParaRPr lang="en-US" sz="2400" b="1" dirty="0">
              <a:solidFill>
                <a:schemeClr val="bg1"/>
              </a:solidFill>
              <a:latin typeface="Century Gothic"/>
            </a:endParaRPr>
          </a:p>
          <a:p>
            <a:r>
              <a:rPr lang="en-US" sz="2400" b="1" dirty="0">
                <a:solidFill>
                  <a:schemeClr val="bg1"/>
                </a:solidFill>
                <a:latin typeface="Century Gothic"/>
              </a:rPr>
              <a:t>Soccer Challenge</a:t>
            </a:r>
            <a:r>
              <a:rPr lang="en-US" sz="2400" dirty="0">
                <a:solidFill>
                  <a:schemeClr val="bg1"/>
                </a:solidFill>
                <a:latin typeface="Century Gothic"/>
              </a:rPr>
              <a:t> </a:t>
            </a:r>
            <a:endParaRPr lang="en-US">
              <a:solidFill>
                <a:schemeClr val="bg1"/>
              </a:solidFill>
              <a:ea typeface="Calibri"/>
              <a:cs typeface="Calibri"/>
            </a:endParaRPr>
          </a:p>
          <a:p>
            <a:r>
              <a:rPr lang="en-US" sz="2400" dirty="0">
                <a:solidFill>
                  <a:schemeClr val="bg1"/>
                </a:solidFill>
                <a:latin typeface="Arial"/>
                <a:cs typeface="Arial"/>
              </a:rPr>
              <a:t>•</a:t>
            </a:r>
            <a:r>
              <a:rPr lang="en-US" sz="2400" dirty="0">
                <a:solidFill>
                  <a:schemeClr val="bg1"/>
                </a:solidFill>
                <a:latin typeface="Century Gothic"/>
              </a:rPr>
              <a:t>August / Sept - Council Level</a:t>
            </a:r>
            <a:endParaRPr lang="en-US" dirty="0">
              <a:solidFill>
                <a:schemeClr val="bg1"/>
              </a:solidFill>
              <a:ea typeface="Calibri"/>
              <a:cs typeface="Calibri"/>
            </a:endParaRPr>
          </a:p>
          <a:p>
            <a:r>
              <a:rPr lang="en-US" sz="2400" dirty="0">
                <a:solidFill>
                  <a:schemeClr val="bg1"/>
                </a:solidFill>
                <a:latin typeface="Arial"/>
                <a:cs typeface="Arial"/>
              </a:rPr>
              <a:t>•</a:t>
            </a:r>
            <a:r>
              <a:rPr lang="en-US" sz="2400" dirty="0">
                <a:solidFill>
                  <a:schemeClr val="bg1"/>
                </a:solidFill>
                <a:latin typeface="Century Gothic"/>
              </a:rPr>
              <a:t>September / October - District &amp; Diocesan Levels</a:t>
            </a:r>
            <a:endParaRPr lang="en-US" dirty="0">
              <a:solidFill>
                <a:schemeClr val="bg1"/>
              </a:solidFill>
              <a:ea typeface="Calibri"/>
              <a:cs typeface="Calibri"/>
            </a:endParaRPr>
          </a:p>
          <a:p>
            <a:r>
              <a:rPr lang="en-US" sz="2400" dirty="0">
                <a:solidFill>
                  <a:schemeClr val="bg1"/>
                </a:solidFill>
                <a:latin typeface="Arial"/>
                <a:cs typeface="Arial"/>
              </a:rPr>
              <a:t>•</a:t>
            </a:r>
            <a:r>
              <a:rPr lang="en-US" sz="2400" dirty="0">
                <a:solidFill>
                  <a:schemeClr val="bg1"/>
                </a:solidFill>
                <a:latin typeface="Century Gothic"/>
              </a:rPr>
              <a:t>State Level - TBD October &amp; November</a:t>
            </a:r>
            <a:endParaRPr lang="en-US" dirty="0">
              <a:solidFill>
                <a:schemeClr val="bg1"/>
              </a:solidFill>
            </a:endParaRPr>
          </a:p>
          <a:p>
            <a:pPr algn="l"/>
            <a:endParaRPr lang="en-US">
              <a:ea typeface="Calibri"/>
              <a:cs typeface="Calibri"/>
            </a:endParaRPr>
          </a:p>
        </p:txBody>
      </p:sp>
    </p:spTree>
    <p:extLst>
      <p:ext uri="{BB962C8B-B14F-4D97-AF65-F5344CB8AC3E}">
        <p14:creationId xmlns:p14="http://schemas.microsoft.com/office/powerpoint/2010/main" val="18724316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DDB3-FC6F-40FF-1883-DC935441FA1B}"/>
              </a:ext>
            </a:extLst>
          </p:cNvPr>
          <p:cNvSpPr>
            <a:spLocks noGrp="1"/>
          </p:cNvSpPr>
          <p:nvPr>
            <p:ph type="title"/>
          </p:nvPr>
        </p:nvSpPr>
        <p:spPr>
          <a:xfrm>
            <a:off x="3169715" y="731460"/>
            <a:ext cx="5955146" cy="807762"/>
          </a:xfrm>
        </p:spPr>
        <p:txBody>
          <a:bodyPr/>
          <a:lstStyle/>
          <a:p>
            <a:r>
              <a:rPr lang="en-US" b="0" u="sng">
                <a:latin typeface="Century Gothic"/>
              </a:rPr>
              <a:t>State Programs</a:t>
            </a:r>
            <a:endParaRPr lang="en-US" u="sng"/>
          </a:p>
          <a:p>
            <a:endParaRPr lang="en-US">
              <a:cs typeface="Calibri Light"/>
            </a:endParaRPr>
          </a:p>
        </p:txBody>
      </p:sp>
      <p:pic>
        <p:nvPicPr>
          <p:cNvPr id="3" name="Picture 2" descr="A person in a suit and white gloves&#10;&#10;Description automatically generated">
            <a:extLst>
              <a:ext uri="{FF2B5EF4-FFF2-40B4-BE49-F238E27FC236}">
                <a16:creationId xmlns:a16="http://schemas.microsoft.com/office/drawing/2014/main" id="{D2747559-F339-E8AB-8412-C506D082348A}"/>
              </a:ext>
            </a:extLst>
          </p:cNvPr>
          <p:cNvPicPr>
            <a:picLocks noChangeAspect="1"/>
          </p:cNvPicPr>
          <p:nvPr/>
        </p:nvPicPr>
        <p:blipFill>
          <a:blip r:embed="rId2"/>
          <a:stretch>
            <a:fillRect/>
          </a:stretch>
        </p:blipFill>
        <p:spPr>
          <a:xfrm>
            <a:off x="8747994" y="584170"/>
            <a:ext cx="2919862" cy="2871698"/>
          </a:xfrm>
          <a:prstGeom prst="rect">
            <a:avLst/>
          </a:prstGeom>
        </p:spPr>
      </p:pic>
      <p:sp>
        <p:nvSpPr>
          <p:cNvPr id="5" name="TextBox 4">
            <a:extLst>
              <a:ext uri="{FF2B5EF4-FFF2-40B4-BE49-F238E27FC236}">
                <a16:creationId xmlns:a16="http://schemas.microsoft.com/office/drawing/2014/main" id="{0718B33A-0387-9824-B44E-AC8D836D7937}"/>
              </a:ext>
            </a:extLst>
          </p:cNvPr>
          <p:cNvSpPr txBox="1"/>
          <p:nvPr/>
        </p:nvSpPr>
        <p:spPr>
          <a:xfrm>
            <a:off x="686064" y="1132510"/>
            <a:ext cx="774654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rtl="0"/>
            <a:r>
              <a:rPr lang="en-US" sz="2400" b="1" i="0" u="sng" kern="1200" spc="0" baseline="0">
                <a:solidFill>
                  <a:schemeClr val="bg1"/>
                </a:solidFill>
                <a:latin typeface="Century Gothic"/>
                <a:ea typeface="Calisto MT"/>
                <a:cs typeface="Calisto MT"/>
              </a:rPr>
              <a:t>Silver Rose </a:t>
            </a:r>
          </a:p>
          <a:p>
            <a:pPr marL="685800" indent="-685800" algn="l" rtl="0">
              <a:buChar char="•"/>
            </a:pPr>
            <a:r>
              <a:rPr lang="en-US" sz="2000" i="0" kern="1200" spc="0" baseline="0">
                <a:solidFill>
                  <a:schemeClr val="bg1"/>
                </a:solidFill>
                <a:latin typeface="Century Gothic"/>
                <a:ea typeface="Calisto MT"/>
                <a:cs typeface="Calisto MT"/>
              </a:rPr>
              <a:t>The schedule is posted in the Star Guide</a:t>
            </a:r>
            <a:r>
              <a:rPr lang="en-US" sz="2400" i="0" kern="1200" spc="0" baseline="0">
                <a:solidFill>
                  <a:schemeClr val="bg1"/>
                </a:solidFill>
                <a:latin typeface="Century Gothic"/>
                <a:ea typeface="Calisto MT"/>
                <a:cs typeface="Calisto MT"/>
              </a:rPr>
              <a:t> </a:t>
            </a:r>
            <a:r>
              <a:rPr lang="en-US" sz="2000" i="0" kern="1200" spc="0" baseline="0">
                <a:solidFill>
                  <a:schemeClr val="bg1"/>
                </a:solidFill>
                <a:latin typeface="Century Gothic"/>
                <a:ea typeface="Calisto MT"/>
                <a:cs typeface="Calisto MT"/>
              </a:rPr>
              <a:t>on Line.</a:t>
            </a:r>
          </a:p>
          <a:p>
            <a:pPr marL="685800" indent="-685800" algn="l" rtl="0">
              <a:buChar char="•"/>
            </a:pPr>
            <a:r>
              <a:rPr lang="en-US" sz="2000" i="0" kern="1200" spc="0" baseline="0">
                <a:solidFill>
                  <a:schemeClr val="bg1"/>
                </a:solidFill>
                <a:latin typeface="Century Gothic"/>
                <a:ea typeface="Calisto MT"/>
                <a:cs typeface="Calisto MT"/>
              </a:rPr>
              <a:t>Order additional Silver Rose booklets</a:t>
            </a:r>
          </a:p>
          <a:p>
            <a:pPr marL="685800" indent="-685800" algn="l" rtl="0">
              <a:buChar char="•"/>
            </a:pPr>
            <a:r>
              <a:rPr lang="en-US" sz="2000" i="0" u="sng" kern="1200" spc="0" baseline="0">
                <a:solidFill>
                  <a:schemeClr val="bg1"/>
                </a:solidFill>
                <a:latin typeface="Century Gothic"/>
                <a:ea typeface="Calisto MT"/>
                <a:cs typeface="Calisto MT"/>
              </a:rPr>
              <a:t>Must submit a 10784 from after each activity for the Silver Rose. </a:t>
            </a:r>
            <a:endParaRPr lang="en-US"/>
          </a:p>
        </p:txBody>
      </p:sp>
      <p:sp>
        <p:nvSpPr>
          <p:cNvPr id="6" name="TextBox 5">
            <a:extLst>
              <a:ext uri="{FF2B5EF4-FFF2-40B4-BE49-F238E27FC236}">
                <a16:creationId xmlns:a16="http://schemas.microsoft.com/office/drawing/2014/main" id="{E1226DA5-E906-616A-4AC9-79D196237DF0}"/>
              </a:ext>
            </a:extLst>
          </p:cNvPr>
          <p:cNvSpPr txBox="1"/>
          <p:nvPr/>
        </p:nvSpPr>
        <p:spPr>
          <a:xfrm>
            <a:off x="2399438" y="2907444"/>
            <a:ext cx="7514988"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u="sng">
                <a:solidFill>
                  <a:srgbClr val="FFFFFF"/>
                </a:solidFill>
                <a:latin typeface="Century Gothic"/>
              </a:rPr>
              <a:t>Pilgrim Icon Prayer Program</a:t>
            </a:r>
            <a:endParaRPr lang="en-US"/>
          </a:p>
          <a:p>
            <a:r>
              <a:rPr lang="en-US" sz="2000">
                <a:solidFill>
                  <a:srgbClr val="FFFFFF"/>
                </a:solidFill>
                <a:latin typeface="Century Gothic"/>
              </a:rPr>
              <a:t>•The current Icon is St. Joseph</a:t>
            </a:r>
            <a:endParaRPr lang="en-US"/>
          </a:p>
          <a:p>
            <a:r>
              <a:rPr lang="en-US" sz="2000">
                <a:solidFill>
                  <a:srgbClr val="FFFFFF"/>
                </a:solidFill>
                <a:latin typeface="Century Gothic"/>
              </a:rPr>
              <a:t>•The Icons will be sent to Texas following the Supreme Convention. </a:t>
            </a:r>
            <a:r>
              <a:rPr lang="en-US" sz="2000" b="1" i="1" u="sng">
                <a:solidFill>
                  <a:srgbClr val="FFFFFF"/>
                </a:solidFill>
                <a:latin typeface="Century Gothic"/>
              </a:rPr>
              <a:t>Must submit a 10784 from after each activity</a:t>
            </a:r>
            <a:r>
              <a:rPr lang="en-US" sz="2000" b="1" u="sng">
                <a:solidFill>
                  <a:srgbClr val="FFFFFF"/>
                </a:solidFill>
                <a:latin typeface="Century Gothic"/>
              </a:rPr>
              <a:t> for the Icon program.</a:t>
            </a:r>
            <a:r>
              <a:rPr lang="en-US" sz="4600" b="1" u="sng">
                <a:solidFill>
                  <a:srgbClr val="FFFFFF"/>
                </a:solidFill>
                <a:ea typeface="+mn-lt"/>
                <a:cs typeface="+mn-lt"/>
              </a:rPr>
              <a:t> </a:t>
            </a:r>
            <a:endParaRPr lang="en-US"/>
          </a:p>
          <a:p>
            <a:pPr algn="ctr"/>
            <a:r>
              <a:rPr lang="en-US" sz="2000">
                <a:solidFill>
                  <a:srgbClr val="FFFFFF"/>
                </a:solidFill>
                <a:latin typeface="Century Gothic"/>
              </a:rPr>
              <a:t>               </a:t>
            </a:r>
            <a:endParaRPr lang="en-US">
              <a:solidFill>
                <a:srgbClr val="000000"/>
              </a:solidFill>
              <a:latin typeface="Calibri" panose="020F0502020204030204"/>
              <a:cs typeface="Calibri" panose="020F0502020204030204"/>
            </a:endParaRPr>
          </a:p>
          <a:p>
            <a:pPr algn="ctr"/>
            <a:r>
              <a:rPr lang="en-US" sz="2000" b="1" u="sng">
                <a:solidFill>
                  <a:srgbClr val="FFFFFF"/>
                </a:solidFill>
                <a:latin typeface="Century Gothic"/>
              </a:rPr>
              <a:t>Silver Rose / Pilgrim Icon Prayer Program</a:t>
            </a:r>
            <a:endParaRPr lang="en-US">
              <a:cs typeface="Calibri"/>
            </a:endParaRPr>
          </a:p>
          <a:p>
            <a:pPr algn="ctr"/>
            <a:r>
              <a:rPr lang="en-US" sz="2000" b="1">
                <a:solidFill>
                  <a:srgbClr val="FFFFFF"/>
                </a:solidFill>
                <a:latin typeface="Century Gothic"/>
              </a:rPr>
              <a:t>                Chairman - Edvardo Garcia: </a:t>
            </a:r>
            <a:r>
              <a:rPr lang="en-US" sz="1600" b="1">
                <a:solidFill>
                  <a:srgbClr val="FFFFFF"/>
                </a:solidFill>
                <a:latin typeface="Century Gothic"/>
              </a:rPr>
              <a:t>210-865-5370 </a:t>
            </a:r>
            <a:endParaRPr lang="en-US"/>
          </a:p>
          <a:p>
            <a:pPr algn="ctr"/>
            <a:r>
              <a:rPr lang="en-US" sz="1600" b="1">
                <a:solidFill>
                  <a:schemeClr val="bg1"/>
                </a:solidFill>
                <a:latin typeface="Century Gothic"/>
                <a:hlinkClick r:id="rId3">
                  <a:extLst>
                    <a:ext uri="{A12FA001-AC4F-418D-AE19-62706E023703}">
                      <ahyp:hlinkClr xmlns:ahyp="http://schemas.microsoft.com/office/drawing/2018/hyperlinkcolor" val="tx"/>
                    </a:ext>
                  </a:extLst>
                </a:hlinkClick>
              </a:rPr>
              <a:t>edvardogarcia@gmail.com</a:t>
            </a:r>
            <a:r>
              <a:rPr lang="en-US" sz="1600" b="1">
                <a:solidFill>
                  <a:schemeClr val="bg1"/>
                </a:solidFill>
                <a:latin typeface="Century Gothic"/>
              </a:rPr>
              <a:t> </a:t>
            </a:r>
            <a:endParaRPr lang="en-US">
              <a:solidFill>
                <a:schemeClr val="bg1"/>
              </a:solidFill>
            </a:endParaRPr>
          </a:p>
          <a:p>
            <a:pPr algn="l"/>
            <a:endParaRPr lang="en-US">
              <a:cs typeface="Calibri"/>
            </a:endParaRPr>
          </a:p>
        </p:txBody>
      </p:sp>
    </p:spTree>
    <p:extLst>
      <p:ext uri="{BB962C8B-B14F-4D97-AF65-F5344CB8AC3E}">
        <p14:creationId xmlns:p14="http://schemas.microsoft.com/office/powerpoint/2010/main" val="15920094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8E5A2-FD45-0026-C3CD-F938F5EE0E96}"/>
              </a:ext>
            </a:extLst>
          </p:cNvPr>
          <p:cNvSpPr>
            <a:spLocks noGrp="1"/>
          </p:cNvSpPr>
          <p:nvPr>
            <p:ph type="title"/>
          </p:nvPr>
        </p:nvSpPr>
        <p:spPr>
          <a:xfrm>
            <a:off x="3787941" y="573309"/>
            <a:ext cx="6159261" cy="1253677"/>
          </a:xfrm>
        </p:spPr>
        <p:txBody>
          <a:bodyPr/>
          <a:lstStyle/>
          <a:p>
            <a:r>
              <a:rPr lang="en-US" b="0" u="sng">
                <a:latin typeface="Century Gothic"/>
              </a:rPr>
              <a:t>State Programs</a:t>
            </a:r>
            <a:endParaRPr lang="en-US" u="sng"/>
          </a:p>
          <a:p>
            <a:endParaRPr lang="en-US">
              <a:cs typeface="Calibri Light"/>
            </a:endParaRPr>
          </a:p>
        </p:txBody>
      </p:sp>
      <p:pic>
        <p:nvPicPr>
          <p:cNvPr id="3" name="Picture 2" descr="A group of people in white robes lying on the floor&#10;&#10;Description automatically generated">
            <a:extLst>
              <a:ext uri="{FF2B5EF4-FFF2-40B4-BE49-F238E27FC236}">
                <a16:creationId xmlns:a16="http://schemas.microsoft.com/office/drawing/2014/main" id="{CD9D23F5-5519-EE68-C39C-50869BD21F80}"/>
              </a:ext>
            </a:extLst>
          </p:cNvPr>
          <p:cNvPicPr>
            <a:picLocks noChangeAspect="1"/>
          </p:cNvPicPr>
          <p:nvPr/>
        </p:nvPicPr>
        <p:blipFill>
          <a:blip r:embed="rId2"/>
          <a:stretch>
            <a:fillRect/>
          </a:stretch>
        </p:blipFill>
        <p:spPr>
          <a:xfrm>
            <a:off x="617867" y="595583"/>
            <a:ext cx="2401739" cy="2187515"/>
          </a:xfrm>
          <a:prstGeom prst="rect">
            <a:avLst/>
          </a:prstGeom>
        </p:spPr>
      </p:pic>
      <p:pic>
        <p:nvPicPr>
          <p:cNvPr id="4" name="Picture 3" descr="A police badge with a hand on it&#10;&#10;Description automatically generated">
            <a:extLst>
              <a:ext uri="{FF2B5EF4-FFF2-40B4-BE49-F238E27FC236}">
                <a16:creationId xmlns:a16="http://schemas.microsoft.com/office/drawing/2014/main" id="{B9B134DE-8257-A9A8-9A4C-46FF860D149C}"/>
              </a:ext>
            </a:extLst>
          </p:cNvPr>
          <p:cNvPicPr>
            <a:picLocks noChangeAspect="1"/>
          </p:cNvPicPr>
          <p:nvPr/>
        </p:nvPicPr>
        <p:blipFill>
          <a:blip r:embed="rId3"/>
          <a:stretch>
            <a:fillRect/>
          </a:stretch>
        </p:blipFill>
        <p:spPr>
          <a:xfrm>
            <a:off x="9431906" y="654709"/>
            <a:ext cx="2040867" cy="2356809"/>
          </a:xfrm>
          <a:prstGeom prst="rect">
            <a:avLst/>
          </a:prstGeom>
        </p:spPr>
      </p:pic>
      <p:sp>
        <p:nvSpPr>
          <p:cNvPr id="5" name="TextBox 4">
            <a:extLst>
              <a:ext uri="{FF2B5EF4-FFF2-40B4-BE49-F238E27FC236}">
                <a16:creationId xmlns:a16="http://schemas.microsoft.com/office/drawing/2014/main" id="{EED059E4-0CB1-0AB9-BA10-FACEF19BA4D5}"/>
              </a:ext>
            </a:extLst>
          </p:cNvPr>
          <p:cNvSpPr txBox="1"/>
          <p:nvPr/>
        </p:nvSpPr>
        <p:spPr>
          <a:xfrm>
            <a:off x="611403" y="2800762"/>
            <a:ext cx="487159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solidFill>
                  <a:srgbClr val="FFFFFF"/>
                </a:solidFill>
                <a:latin typeface="Century Gothic"/>
              </a:rPr>
              <a:t>RSVP / Seminary Support</a:t>
            </a:r>
            <a:endParaRPr lang="en-US"/>
          </a:p>
          <a:p>
            <a:pPr algn="ctr"/>
            <a:r>
              <a:rPr lang="en-US" sz="2000">
                <a:solidFill>
                  <a:srgbClr val="FFFFFF"/>
                </a:solidFill>
                <a:latin typeface="Century Gothic"/>
              </a:rPr>
              <a:t> </a:t>
            </a:r>
            <a:r>
              <a:rPr lang="en-US" sz="2000" b="1">
                <a:solidFill>
                  <a:srgbClr val="FFFFFF"/>
                </a:solidFill>
                <a:latin typeface="Century Gothic"/>
              </a:rPr>
              <a:t>Chairman Dan Stoffel </a:t>
            </a:r>
            <a:r>
              <a:rPr lang="en-US" sz="2000">
                <a:solidFill>
                  <a:srgbClr val="FFFFFF"/>
                </a:solidFill>
                <a:latin typeface="Century Gothic"/>
              </a:rPr>
              <a:t> will be tracking the status of our support for our seminarians.</a:t>
            </a:r>
            <a:endParaRPr lang="en-US"/>
          </a:p>
          <a:p>
            <a:pPr algn="ctr"/>
            <a:endParaRPr lang="en-US" sz="2000">
              <a:solidFill>
                <a:srgbClr val="FFFFFF"/>
              </a:solidFill>
              <a:latin typeface="Century Gothic"/>
            </a:endParaRPr>
          </a:p>
          <a:p>
            <a:r>
              <a:rPr lang="en-US" sz="1600">
                <a:solidFill>
                  <a:srgbClr val="FFFFFF"/>
                </a:solidFill>
                <a:latin typeface="Century Gothic"/>
              </a:rPr>
              <a:t>469-682-1046 </a:t>
            </a:r>
            <a:r>
              <a:rPr lang="en-US">
                <a:solidFill>
                  <a:srgbClr val="FFFFFF"/>
                </a:solidFill>
                <a:latin typeface="Century Gothic"/>
              </a:rPr>
              <a:t> </a:t>
            </a:r>
            <a:r>
              <a:rPr lang="en-US">
                <a:solidFill>
                  <a:srgbClr val="FFFFFF"/>
                </a:solidFill>
                <a:latin typeface="Centaur"/>
              </a:rPr>
              <a:t>             </a:t>
            </a:r>
            <a:r>
              <a:rPr lang="en-US">
                <a:solidFill>
                  <a:schemeClr val="bg1"/>
                </a:solidFill>
                <a:latin typeface="Centaur"/>
              </a:rPr>
              <a:t>  </a:t>
            </a:r>
            <a:r>
              <a:rPr lang="en-US" sz="1600">
                <a:solidFill>
                  <a:schemeClr val="bg1"/>
                </a:solidFill>
                <a:latin typeface="Century Gothic"/>
              </a:rPr>
              <a:t>danstoffel@yahoo.com</a:t>
            </a:r>
            <a:endParaRPr lang="en-US" u="sng">
              <a:solidFill>
                <a:schemeClr val="bg1"/>
              </a:solidFill>
              <a:cs typeface="Calibri" panose="020F0502020204030204"/>
            </a:endParaRPr>
          </a:p>
          <a:p>
            <a:pPr algn="l"/>
            <a:endParaRPr lang="en-US">
              <a:cs typeface="Calibri"/>
            </a:endParaRPr>
          </a:p>
        </p:txBody>
      </p:sp>
      <p:sp>
        <p:nvSpPr>
          <p:cNvPr id="6" name="TextBox 5">
            <a:extLst>
              <a:ext uri="{FF2B5EF4-FFF2-40B4-BE49-F238E27FC236}">
                <a16:creationId xmlns:a16="http://schemas.microsoft.com/office/drawing/2014/main" id="{0120AACA-4C7A-7C99-1CDB-39F1B3F814F3}"/>
              </a:ext>
            </a:extLst>
          </p:cNvPr>
          <p:cNvSpPr txBox="1"/>
          <p:nvPr/>
        </p:nvSpPr>
        <p:spPr>
          <a:xfrm>
            <a:off x="5906732" y="3281765"/>
            <a:ext cx="5562186"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a:solidFill>
                  <a:srgbClr val="FFFFFF"/>
                </a:solidFill>
                <a:latin typeface="Century Gothic"/>
              </a:rPr>
              <a:t>Pray for your local officer for his/her Safety, Good Judgement, and Safe Return Home.</a:t>
            </a:r>
            <a:endParaRPr lang="en-US"/>
          </a:p>
          <a:p>
            <a:r>
              <a:rPr lang="en-US" sz="2000">
                <a:solidFill>
                  <a:srgbClr val="FFFFFF"/>
                </a:solidFill>
                <a:latin typeface="Century Gothic"/>
              </a:rPr>
              <a:t>         Pat Henz can help you get this started.</a:t>
            </a:r>
            <a:endParaRPr lang="en-US"/>
          </a:p>
          <a:p>
            <a:endParaRPr lang="en-US" sz="2000">
              <a:solidFill>
                <a:srgbClr val="FFFFFF"/>
              </a:solidFill>
              <a:latin typeface="Century Gothic"/>
            </a:endParaRPr>
          </a:p>
          <a:p>
            <a:r>
              <a:rPr lang="en-US" sz="1600">
                <a:solidFill>
                  <a:srgbClr val="FFFFFF"/>
                </a:solidFill>
                <a:latin typeface="Century Gothic"/>
              </a:rPr>
              <a:t>            817-501-5197            </a:t>
            </a:r>
            <a:r>
              <a:rPr lang="en-US" sz="1600">
                <a:solidFill>
                  <a:schemeClr val="bg1"/>
                </a:solidFill>
                <a:latin typeface="Century Gothic"/>
              </a:rPr>
              <a:t>          pghenz@yahoo.com</a:t>
            </a:r>
          </a:p>
          <a:p>
            <a:pPr algn="l"/>
            <a:endParaRPr lang="en-US">
              <a:cs typeface="Calibri"/>
            </a:endParaRPr>
          </a:p>
        </p:txBody>
      </p:sp>
      <p:sp>
        <p:nvSpPr>
          <p:cNvPr id="7" name="TextBox 6">
            <a:extLst>
              <a:ext uri="{FF2B5EF4-FFF2-40B4-BE49-F238E27FC236}">
                <a16:creationId xmlns:a16="http://schemas.microsoft.com/office/drawing/2014/main" id="{678DBD2C-60E8-202B-FCC9-DF15B9A7927E}"/>
              </a:ext>
            </a:extLst>
          </p:cNvPr>
          <p:cNvSpPr txBox="1"/>
          <p:nvPr/>
        </p:nvSpPr>
        <p:spPr>
          <a:xfrm>
            <a:off x="3807670" y="1493204"/>
            <a:ext cx="487157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rgbClr val="FFFFFF"/>
                </a:solidFill>
                <a:latin typeface="Century Gothic"/>
              </a:rPr>
              <a:t>Shield a Badge with a Prayer </a:t>
            </a:r>
            <a:endParaRPr lang="en-US"/>
          </a:p>
          <a:p>
            <a:pPr algn="l"/>
            <a:endParaRPr lang="en-US">
              <a:cs typeface="Calibri"/>
            </a:endParaRPr>
          </a:p>
        </p:txBody>
      </p:sp>
    </p:spTree>
    <p:extLst>
      <p:ext uri="{BB962C8B-B14F-4D97-AF65-F5344CB8AC3E}">
        <p14:creationId xmlns:p14="http://schemas.microsoft.com/office/powerpoint/2010/main" val="18247753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3DF1-7914-1DB3-B4E0-531F2EB01D3E}"/>
              </a:ext>
            </a:extLst>
          </p:cNvPr>
          <p:cNvSpPr>
            <a:spLocks noGrp="1"/>
          </p:cNvSpPr>
          <p:nvPr>
            <p:ph type="title"/>
          </p:nvPr>
        </p:nvSpPr>
        <p:spPr>
          <a:xfrm>
            <a:off x="3902960" y="659573"/>
            <a:ext cx="4376468" cy="865488"/>
          </a:xfrm>
        </p:spPr>
        <p:txBody>
          <a:bodyPr/>
          <a:lstStyle/>
          <a:p>
            <a:r>
              <a:rPr lang="en-US" u="sng">
                <a:latin typeface="Century Gothic"/>
              </a:rPr>
              <a:t>State Programs</a:t>
            </a:r>
            <a:endParaRPr lang="en-US" u="sng"/>
          </a:p>
          <a:p>
            <a:endParaRPr lang="en-US">
              <a:cs typeface="Calibri Light"/>
            </a:endParaRPr>
          </a:p>
        </p:txBody>
      </p:sp>
      <p:pic>
        <p:nvPicPr>
          <p:cNvPr id="3" name="Picture 2" descr="A person lying in a hospital bed with a person looking at a ultrasound&#10;&#10;Description automatically generated">
            <a:extLst>
              <a:ext uri="{FF2B5EF4-FFF2-40B4-BE49-F238E27FC236}">
                <a16:creationId xmlns:a16="http://schemas.microsoft.com/office/drawing/2014/main" id="{A799A974-B38B-920D-566B-D01B92A1B76A}"/>
              </a:ext>
            </a:extLst>
          </p:cNvPr>
          <p:cNvPicPr>
            <a:picLocks noChangeAspect="1"/>
          </p:cNvPicPr>
          <p:nvPr/>
        </p:nvPicPr>
        <p:blipFill>
          <a:blip r:embed="rId2"/>
          <a:stretch>
            <a:fillRect/>
          </a:stretch>
        </p:blipFill>
        <p:spPr>
          <a:xfrm>
            <a:off x="8775221" y="663695"/>
            <a:ext cx="2779144" cy="2338837"/>
          </a:xfrm>
          <a:prstGeom prst="rect">
            <a:avLst/>
          </a:prstGeom>
        </p:spPr>
      </p:pic>
      <p:sp>
        <p:nvSpPr>
          <p:cNvPr id="4" name="TextBox 3">
            <a:extLst>
              <a:ext uri="{FF2B5EF4-FFF2-40B4-BE49-F238E27FC236}">
                <a16:creationId xmlns:a16="http://schemas.microsoft.com/office/drawing/2014/main" id="{312CA930-7B42-3470-894A-472A34315B34}"/>
              </a:ext>
            </a:extLst>
          </p:cNvPr>
          <p:cNvSpPr txBox="1"/>
          <p:nvPr/>
        </p:nvSpPr>
        <p:spPr>
          <a:xfrm>
            <a:off x="1934327" y="1247529"/>
            <a:ext cx="42556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rgbClr val="FFFFFF"/>
                </a:solidFill>
                <a:latin typeface="Century Gothic"/>
              </a:rPr>
              <a:t>Pregnancy Resource </a:t>
            </a:r>
            <a:endParaRPr lang="en-US"/>
          </a:p>
        </p:txBody>
      </p:sp>
      <p:sp>
        <p:nvSpPr>
          <p:cNvPr id="5" name="TextBox 4">
            <a:extLst>
              <a:ext uri="{FF2B5EF4-FFF2-40B4-BE49-F238E27FC236}">
                <a16:creationId xmlns:a16="http://schemas.microsoft.com/office/drawing/2014/main" id="{E1147B3B-4087-759B-88AF-888EE10DA276}"/>
              </a:ext>
            </a:extLst>
          </p:cNvPr>
          <p:cNvSpPr txBox="1"/>
          <p:nvPr/>
        </p:nvSpPr>
        <p:spPr>
          <a:xfrm>
            <a:off x="1930550" y="1836491"/>
            <a:ext cx="5807366"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latin typeface="Century Gothic"/>
              </a:rPr>
              <a:t>Chairman Andrew Clark</a:t>
            </a:r>
            <a:r>
              <a:rPr lang="en-US" sz="2000">
                <a:solidFill>
                  <a:srgbClr val="FFFFFF"/>
                </a:solidFill>
                <a:latin typeface="Century Gothic"/>
              </a:rPr>
              <a:t> can assist in completing all the necessary paperwork needed by Supreme for purchasing Ultrasound machines and pre-qualifying pregnancy resource centers.   </a:t>
            </a:r>
            <a:endParaRPr lang="en-US">
              <a:solidFill>
                <a:srgbClr val="000000"/>
              </a:solidFill>
              <a:latin typeface="Calibri" panose="020F0502020204030204"/>
              <a:cs typeface="Calibri" panose="020F0502020204030204"/>
            </a:endParaRPr>
          </a:p>
          <a:p>
            <a:endParaRPr lang="en-US" sz="2000">
              <a:solidFill>
                <a:srgbClr val="FFFFFF"/>
              </a:solidFill>
              <a:latin typeface="Century Gothic"/>
            </a:endParaRPr>
          </a:p>
          <a:p>
            <a:r>
              <a:rPr lang="en-US" sz="1600">
                <a:solidFill>
                  <a:srgbClr val="FFFFFF"/>
                </a:solidFill>
                <a:latin typeface="Century Gothic"/>
              </a:rPr>
              <a:t>972-814-8975                              </a:t>
            </a:r>
            <a:r>
              <a:rPr lang="en-US" sz="1600">
                <a:solidFill>
                  <a:schemeClr val="bg1"/>
                </a:solidFill>
                <a:latin typeface="Century Gothic"/>
              </a:rPr>
              <a:t>  </a:t>
            </a:r>
            <a:r>
              <a:rPr lang="en-US" sz="1600">
                <a:solidFill>
                  <a:schemeClr val="bg1"/>
                </a:solidFill>
                <a:latin typeface="Century Gothic"/>
                <a:hlinkClick r:id="rId3">
                  <a:extLst>
                    <a:ext uri="{A12FA001-AC4F-418D-AE19-62706E023703}">
                      <ahyp:hlinkClr xmlns:ahyp="http://schemas.microsoft.com/office/drawing/2018/hyperlinkcolor" val="tx"/>
                    </a:ext>
                  </a:extLst>
                </a:hlinkClick>
              </a:rPr>
              <a:t>situs6012@gmail.com</a:t>
            </a:r>
            <a:r>
              <a:rPr lang="en-US" sz="1600">
                <a:solidFill>
                  <a:schemeClr val="bg1"/>
                </a:solidFill>
                <a:latin typeface="Century Gothic"/>
              </a:rPr>
              <a:t>  </a:t>
            </a:r>
            <a:r>
              <a:rPr lang="en-US" sz="1600">
                <a:solidFill>
                  <a:srgbClr val="FFFFFF"/>
                </a:solidFill>
                <a:latin typeface="Century Gothic"/>
              </a:rPr>
              <a:t>    </a:t>
            </a:r>
            <a:endParaRPr lang="en-US"/>
          </a:p>
          <a:p>
            <a:pPr algn="l"/>
            <a:endParaRPr lang="en-US">
              <a:cs typeface="Calibri"/>
            </a:endParaRPr>
          </a:p>
        </p:txBody>
      </p:sp>
      <p:sp>
        <p:nvSpPr>
          <p:cNvPr id="7" name="TextBox 6">
            <a:extLst>
              <a:ext uri="{FF2B5EF4-FFF2-40B4-BE49-F238E27FC236}">
                <a16:creationId xmlns:a16="http://schemas.microsoft.com/office/drawing/2014/main" id="{42693682-6F2C-FA39-A5E7-ADBEBC6B58C3}"/>
              </a:ext>
            </a:extLst>
          </p:cNvPr>
          <p:cNvSpPr txBox="1"/>
          <p:nvPr/>
        </p:nvSpPr>
        <p:spPr>
          <a:xfrm>
            <a:off x="6379416" y="4083104"/>
            <a:ext cx="379051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solidFill>
                  <a:srgbClr val="FFFFFF"/>
                </a:solidFill>
                <a:latin typeface="Century Gothic"/>
              </a:rPr>
              <a:t>Pro-Life / ACE Wings </a:t>
            </a:r>
            <a:endParaRPr lang="en-US"/>
          </a:p>
          <a:p>
            <a:pPr algn="l"/>
            <a:endParaRPr lang="en-US">
              <a:cs typeface="Calibri"/>
            </a:endParaRPr>
          </a:p>
        </p:txBody>
      </p:sp>
      <p:sp>
        <p:nvSpPr>
          <p:cNvPr id="9" name="TextBox 8">
            <a:extLst>
              <a:ext uri="{FF2B5EF4-FFF2-40B4-BE49-F238E27FC236}">
                <a16:creationId xmlns:a16="http://schemas.microsoft.com/office/drawing/2014/main" id="{30ECF7EE-ABE2-C943-9FF1-39C10785EA25}"/>
              </a:ext>
            </a:extLst>
          </p:cNvPr>
          <p:cNvSpPr txBox="1"/>
          <p:nvPr/>
        </p:nvSpPr>
        <p:spPr>
          <a:xfrm>
            <a:off x="5621959" y="4450347"/>
            <a:ext cx="4914471"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latin typeface="Century Gothic"/>
              </a:rPr>
              <a:t>Chairman Tom Clark</a:t>
            </a:r>
            <a:r>
              <a:rPr lang="en-US" sz="2000">
                <a:solidFill>
                  <a:srgbClr val="FFFFFF"/>
                </a:solidFill>
                <a:latin typeface="Century Gothic"/>
              </a:rPr>
              <a:t> is the contact person for requirements and in ordering your wings, and all Pro-Life related events.</a:t>
            </a:r>
            <a:endParaRPr lang="en-US"/>
          </a:p>
          <a:p>
            <a:endParaRPr lang="en-US" sz="2000">
              <a:solidFill>
                <a:srgbClr val="FFFFFF"/>
              </a:solidFill>
              <a:latin typeface="Century Gothic"/>
            </a:endParaRPr>
          </a:p>
          <a:p>
            <a:r>
              <a:rPr lang="en-US" sz="1600">
                <a:solidFill>
                  <a:srgbClr val="FFFFFF"/>
                </a:solidFill>
                <a:latin typeface="Century Gothic"/>
              </a:rPr>
              <a:t>214-282-6297         </a:t>
            </a:r>
            <a:r>
              <a:rPr lang="en-US" sz="1600">
                <a:solidFill>
                  <a:schemeClr val="bg1"/>
                </a:solidFill>
                <a:latin typeface="Century Gothic"/>
              </a:rPr>
              <a:t>  </a:t>
            </a:r>
            <a:r>
              <a:rPr lang="en-US" sz="1600">
                <a:solidFill>
                  <a:schemeClr val="bg1"/>
                </a:solidFill>
                <a:latin typeface="Century Gothic"/>
                <a:hlinkClick r:id="rId4">
                  <a:extLst>
                    <a:ext uri="{A12FA001-AC4F-418D-AE19-62706E023703}">
                      <ahyp:hlinkClr xmlns:ahyp="http://schemas.microsoft.com/office/drawing/2018/hyperlinkcolor" val="tx"/>
                    </a:ext>
                  </a:extLst>
                </a:hlinkClick>
              </a:rPr>
              <a:t>tjclark123@gmail.com</a:t>
            </a:r>
            <a:endParaRPr lang="en-US">
              <a:solidFill>
                <a:schemeClr val="bg1"/>
              </a:solidFill>
              <a:hlinkClick r:id="rId4">
                <a:extLst>
                  <a:ext uri="{A12FA001-AC4F-418D-AE19-62706E023703}">
                    <ahyp:hlinkClr xmlns:ahyp="http://schemas.microsoft.com/office/drawing/2018/hyperlinkcolor" val="tx"/>
                  </a:ext>
                </a:extLst>
              </a:hlinkClick>
            </a:endParaRPr>
          </a:p>
          <a:p>
            <a:pPr algn="l"/>
            <a:endParaRPr lang="en-US">
              <a:cs typeface="Calibri"/>
            </a:endParaRPr>
          </a:p>
        </p:txBody>
      </p:sp>
      <p:pic>
        <p:nvPicPr>
          <p:cNvPr id="11" name="Picture 10" descr="A close up of a gold object&#10;&#10;Description automatically generated">
            <a:extLst>
              <a:ext uri="{FF2B5EF4-FFF2-40B4-BE49-F238E27FC236}">
                <a16:creationId xmlns:a16="http://schemas.microsoft.com/office/drawing/2014/main" id="{560D66C9-BFF6-B0E7-66A1-ED47A0CB3793}"/>
              </a:ext>
            </a:extLst>
          </p:cNvPr>
          <p:cNvPicPr>
            <a:picLocks noChangeAspect="1"/>
          </p:cNvPicPr>
          <p:nvPr/>
        </p:nvPicPr>
        <p:blipFill>
          <a:blip r:embed="rId5"/>
          <a:stretch>
            <a:fillRect/>
          </a:stretch>
        </p:blipFill>
        <p:spPr>
          <a:xfrm>
            <a:off x="2314395" y="4293797"/>
            <a:ext cx="3163739" cy="1663461"/>
          </a:xfrm>
          <a:prstGeom prst="rect">
            <a:avLst/>
          </a:prstGeom>
        </p:spPr>
      </p:pic>
    </p:spTree>
    <p:extLst>
      <p:ext uri="{BB962C8B-B14F-4D97-AF65-F5344CB8AC3E}">
        <p14:creationId xmlns:p14="http://schemas.microsoft.com/office/powerpoint/2010/main" val="31815340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05BE8-7459-B6DD-A96F-6DE5CAAA7C23}"/>
              </a:ext>
            </a:extLst>
          </p:cNvPr>
          <p:cNvSpPr>
            <a:spLocks noGrp="1"/>
          </p:cNvSpPr>
          <p:nvPr>
            <p:ph type="title"/>
          </p:nvPr>
        </p:nvSpPr>
        <p:spPr>
          <a:xfrm>
            <a:off x="3311528" y="853450"/>
            <a:ext cx="4615873" cy="552017"/>
          </a:xfrm>
        </p:spPr>
        <p:txBody>
          <a:bodyPr>
            <a:normAutofit fontScale="90000"/>
          </a:bodyPr>
          <a:lstStyle/>
          <a:p>
            <a:r>
              <a:rPr lang="en-US" u="sng">
                <a:latin typeface="Century Gothic"/>
              </a:rPr>
              <a:t>State Programs</a:t>
            </a:r>
            <a:endParaRPr lang="en-US"/>
          </a:p>
          <a:p>
            <a:endParaRPr lang="en-US">
              <a:cs typeface="Calibri Light"/>
            </a:endParaRPr>
          </a:p>
        </p:txBody>
      </p:sp>
      <p:sp>
        <p:nvSpPr>
          <p:cNvPr id="3" name="TextBox 2">
            <a:extLst>
              <a:ext uri="{FF2B5EF4-FFF2-40B4-BE49-F238E27FC236}">
                <a16:creationId xmlns:a16="http://schemas.microsoft.com/office/drawing/2014/main" id="{E72825AC-B20C-4363-9B68-E4E4C38F05DF}"/>
              </a:ext>
            </a:extLst>
          </p:cNvPr>
          <p:cNvSpPr txBox="1"/>
          <p:nvPr/>
        </p:nvSpPr>
        <p:spPr>
          <a:xfrm>
            <a:off x="1904574" y="1411067"/>
            <a:ext cx="7424898" cy="46350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FFFFFF"/>
                </a:solidFill>
                <a:latin typeface="Century Gothic"/>
              </a:rPr>
              <a:t>Bishop Thomas J. Flanagan Fund - Grants for Retired Priests</a:t>
            </a:r>
            <a:endParaRPr lang="en-US"/>
          </a:p>
          <a:p>
            <a:r>
              <a:rPr lang="en-US" sz="2000">
                <a:solidFill>
                  <a:srgbClr val="FFFFFF"/>
                </a:solidFill>
                <a:latin typeface="Century Gothic"/>
              </a:rPr>
              <a:t>     This fund was newly established in 2020 and the fund is named in honor of the late Bishop Thomas J. Flanagan who served the Archdiocese of San Antonio as Auxiliary Bishop from 1998-2005 and the Texas State Council as State Chaplain from 2000-2002. </a:t>
            </a:r>
            <a:endParaRPr lang="en-US"/>
          </a:p>
          <a:p>
            <a:r>
              <a:rPr lang="en-US" sz="2000">
                <a:solidFill>
                  <a:srgbClr val="FFFFFF"/>
                </a:solidFill>
                <a:latin typeface="Century Gothic"/>
              </a:rPr>
              <a:t>     </a:t>
            </a:r>
            <a:endParaRPr lang="en-US">
              <a:solidFill>
                <a:srgbClr val="000000"/>
              </a:solidFill>
              <a:latin typeface="Calibri" panose="020F0502020204030204"/>
              <a:cs typeface="Calibri" panose="020F0502020204030204"/>
            </a:endParaRPr>
          </a:p>
          <a:p>
            <a:r>
              <a:rPr lang="en-US" sz="2000">
                <a:solidFill>
                  <a:srgbClr val="FFFFFF"/>
                </a:solidFill>
                <a:latin typeface="Century Gothic"/>
              </a:rPr>
              <a:t>This fund was established to provide for the care and welfare of those who so faithfully served us and affords grants for our retired priests. </a:t>
            </a:r>
            <a:endParaRPr lang="en-US"/>
          </a:p>
          <a:p>
            <a:r>
              <a:rPr lang="en-US" sz="2000" b="1">
                <a:solidFill>
                  <a:srgbClr val="FFFFFF"/>
                </a:solidFill>
                <a:latin typeface="Century Gothic"/>
              </a:rPr>
              <a:t>     </a:t>
            </a:r>
            <a:endParaRPr lang="en-US"/>
          </a:p>
          <a:p>
            <a:r>
              <a:rPr lang="en-US" sz="2000" b="1">
                <a:solidFill>
                  <a:srgbClr val="FFFFFF"/>
                </a:solidFill>
                <a:latin typeface="Century Gothic"/>
              </a:rPr>
              <a:t>     The primary way to contribute to this fund is by acquiring and displaying a Texas Knights of Columbus license plate on your vehicle. </a:t>
            </a:r>
            <a:endParaRPr lang="en-US"/>
          </a:p>
          <a:p>
            <a:pPr algn="l"/>
            <a:endParaRPr lang="en-US">
              <a:cs typeface="Calibri"/>
            </a:endParaRPr>
          </a:p>
        </p:txBody>
      </p:sp>
      <p:pic>
        <p:nvPicPr>
          <p:cNvPr id="4" name="Picture 3" descr="A license plate on a car&#10;&#10;Description automatically generated">
            <a:extLst>
              <a:ext uri="{FF2B5EF4-FFF2-40B4-BE49-F238E27FC236}">
                <a16:creationId xmlns:a16="http://schemas.microsoft.com/office/drawing/2014/main" id="{42BD2E96-4C91-FE7C-EFEF-B343C32E63EF}"/>
              </a:ext>
            </a:extLst>
          </p:cNvPr>
          <p:cNvPicPr>
            <a:picLocks noChangeAspect="1"/>
          </p:cNvPicPr>
          <p:nvPr/>
        </p:nvPicPr>
        <p:blipFill>
          <a:blip r:embed="rId2"/>
          <a:stretch>
            <a:fillRect/>
          </a:stretch>
        </p:blipFill>
        <p:spPr>
          <a:xfrm>
            <a:off x="9346271" y="580126"/>
            <a:ext cx="2255269" cy="1672087"/>
          </a:xfrm>
          <a:prstGeom prst="rect">
            <a:avLst/>
          </a:prstGeom>
        </p:spPr>
      </p:pic>
      <p:sp>
        <p:nvSpPr>
          <p:cNvPr id="5" name="TextBox 4">
            <a:extLst>
              <a:ext uri="{FF2B5EF4-FFF2-40B4-BE49-F238E27FC236}">
                <a16:creationId xmlns:a16="http://schemas.microsoft.com/office/drawing/2014/main" id="{0D091E1D-8D68-819A-63F4-921645E7812C}"/>
              </a:ext>
            </a:extLst>
          </p:cNvPr>
          <p:cNvSpPr txBox="1"/>
          <p:nvPr/>
        </p:nvSpPr>
        <p:spPr>
          <a:xfrm>
            <a:off x="10488246" y="2463787"/>
            <a:ext cx="2800709" cy="7395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567CE06A-AC7E-2E23-FF66-B35E5D948771}"/>
              </a:ext>
            </a:extLst>
          </p:cNvPr>
          <p:cNvSpPr txBox="1"/>
          <p:nvPr/>
        </p:nvSpPr>
        <p:spPr>
          <a:xfrm>
            <a:off x="10089218" y="2383069"/>
            <a:ext cx="15118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ea typeface="+mn-lt"/>
                <a:cs typeface="+mn-lt"/>
              </a:rPr>
              <a:t>Scavenger </a:t>
            </a:r>
            <a:endParaRPr lang="en-US"/>
          </a:p>
          <a:p>
            <a:r>
              <a:rPr lang="en-US" b="1">
                <a:solidFill>
                  <a:srgbClr val="FFFFFF"/>
                </a:solidFill>
                <a:ea typeface="+mn-lt"/>
                <a:cs typeface="+mn-lt"/>
              </a:rPr>
              <a:t>Hunt</a:t>
            </a:r>
            <a:endParaRPr lang="en-US"/>
          </a:p>
          <a:p>
            <a:pPr algn="l"/>
            <a:endParaRPr lang="en-US">
              <a:cs typeface="Calibri"/>
            </a:endParaRPr>
          </a:p>
        </p:txBody>
      </p:sp>
      <p:sp>
        <p:nvSpPr>
          <p:cNvPr id="8" name="TextBox 7">
            <a:extLst>
              <a:ext uri="{FF2B5EF4-FFF2-40B4-BE49-F238E27FC236}">
                <a16:creationId xmlns:a16="http://schemas.microsoft.com/office/drawing/2014/main" id="{AFADBECC-71C7-7BD8-77DB-9F16C4DFB966}"/>
              </a:ext>
            </a:extLst>
          </p:cNvPr>
          <p:cNvSpPr txBox="1"/>
          <p:nvPr/>
        </p:nvSpPr>
        <p:spPr>
          <a:xfrm>
            <a:off x="9072222" y="3304973"/>
            <a:ext cx="2527538"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Century Gothic"/>
              </a:rPr>
              <a:t>Chairman</a:t>
            </a:r>
            <a:endParaRPr lang="en-US"/>
          </a:p>
          <a:p>
            <a:r>
              <a:rPr lang="en-US" b="1">
                <a:solidFill>
                  <a:srgbClr val="FFFFFF"/>
                </a:solidFill>
                <a:latin typeface="Century Gothic"/>
              </a:rPr>
              <a:t>Dan Stoffel</a:t>
            </a:r>
            <a:endParaRPr lang="en-US"/>
          </a:p>
          <a:p>
            <a:endParaRPr lang="en-US" b="1">
              <a:solidFill>
                <a:srgbClr val="FFFFFF"/>
              </a:solidFill>
              <a:latin typeface="Century Gothic"/>
            </a:endParaRPr>
          </a:p>
          <a:p>
            <a:r>
              <a:rPr lang="en-US" sz="1600">
                <a:solidFill>
                  <a:srgbClr val="FFFFFF"/>
                </a:solidFill>
                <a:latin typeface="Century Gothic"/>
              </a:rPr>
              <a:t>469-682-1046</a:t>
            </a:r>
            <a:endParaRPr lang="en-US"/>
          </a:p>
          <a:p>
            <a:r>
              <a:rPr lang="en-US" sz="1600">
                <a:solidFill>
                  <a:schemeClr val="bg1"/>
                </a:solidFill>
                <a:latin typeface="Century Gothic"/>
                <a:hlinkClick r:id="rId3">
                  <a:extLst>
                    <a:ext uri="{A12FA001-AC4F-418D-AE19-62706E023703}">
                      <ahyp:hlinkClr xmlns:ahyp="http://schemas.microsoft.com/office/drawing/2018/hyperlinkcolor" val="tx"/>
                    </a:ext>
                  </a:extLst>
                </a:hlinkClick>
              </a:rPr>
              <a:t>danstoffel@yahoo.com</a:t>
            </a:r>
            <a:endParaRPr lang="en-US">
              <a:solidFill>
                <a:schemeClr val="bg1"/>
              </a:solidFill>
              <a:cs typeface="Calibri"/>
              <a:hlinkClick r:id="rId3">
                <a:extLst>
                  <a:ext uri="{A12FA001-AC4F-418D-AE19-62706E023703}">
                    <ahyp:hlinkClr xmlns:ahyp="http://schemas.microsoft.com/office/drawing/2018/hyperlinkcolor" val="tx"/>
                  </a:ext>
                </a:extLst>
              </a:hlinkClick>
            </a:endParaRPr>
          </a:p>
          <a:p>
            <a:pPr algn="l"/>
            <a:endParaRPr lang="en-US">
              <a:cs typeface="Calibri"/>
            </a:endParaRPr>
          </a:p>
        </p:txBody>
      </p:sp>
    </p:spTree>
    <p:extLst>
      <p:ext uri="{BB962C8B-B14F-4D97-AF65-F5344CB8AC3E}">
        <p14:creationId xmlns:p14="http://schemas.microsoft.com/office/powerpoint/2010/main" val="3609621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B1DE-DC16-8E5F-E793-49CC56B9963C}"/>
              </a:ext>
            </a:extLst>
          </p:cNvPr>
          <p:cNvSpPr>
            <a:spLocks noGrp="1"/>
          </p:cNvSpPr>
          <p:nvPr>
            <p:ph type="title"/>
          </p:nvPr>
        </p:nvSpPr>
        <p:spPr>
          <a:xfrm>
            <a:off x="481149" y="487045"/>
            <a:ext cx="10515600" cy="805468"/>
          </a:xfrm>
        </p:spPr>
        <p:txBody>
          <a:bodyPr lIns="91440" tIns="45720" rIns="91440" bIns="45720" anchor="b"/>
          <a:lstStyle/>
          <a:p>
            <a:pPr algn="l"/>
            <a:r>
              <a:rPr lang="en-US">
                <a:latin typeface="Century Gothic"/>
              </a:rPr>
              <a:t>Exemplifications</a:t>
            </a:r>
            <a:endParaRPr lang="en-US"/>
          </a:p>
        </p:txBody>
      </p:sp>
      <p:sp>
        <p:nvSpPr>
          <p:cNvPr id="3" name="Subtitle 2">
            <a:extLst>
              <a:ext uri="{FF2B5EF4-FFF2-40B4-BE49-F238E27FC236}">
                <a16:creationId xmlns:a16="http://schemas.microsoft.com/office/drawing/2014/main" id="{A6A879E9-9996-2CDC-758E-8C5A51A8275D}"/>
              </a:ext>
            </a:extLst>
          </p:cNvPr>
          <p:cNvSpPr>
            <a:spLocks noGrp="1"/>
          </p:cNvSpPr>
          <p:nvPr>
            <p:ph type="body" sz="half" idx="4294967295"/>
          </p:nvPr>
        </p:nvSpPr>
        <p:spPr>
          <a:xfrm>
            <a:off x="616858" y="1368425"/>
            <a:ext cx="5929313" cy="3503613"/>
          </a:xfrm>
        </p:spPr>
        <p:txBody>
          <a:bodyPr lIns="91440" tIns="45720" rIns="91440" bIns="45720" anchor="t"/>
          <a:lstStyle/>
          <a:p>
            <a:pPr marL="0" indent="0" algn="l">
              <a:buNone/>
            </a:pPr>
            <a:r>
              <a:rPr lang="en-US" sz="2400" b="1">
                <a:solidFill>
                  <a:schemeClr val="bg1"/>
                </a:solidFill>
                <a:latin typeface="Century Gothic"/>
              </a:rPr>
              <a:t>JD Gutierrez</a:t>
            </a:r>
            <a:endParaRPr lang="en-US" sz="2400" b="1">
              <a:solidFill>
                <a:schemeClr val="bg1"/>
              </a:solidFill>
              <a:cs typeface="Calibri"/>
            </a:endParaRPr>
          </a:p>
          <a:p>
            <a:pPr marL="0" indent="0" algn="l">
              <a:buNone/>
            </a:pPr>
            <a:r>
              <a:rPr lang="en-US" sz="2400">
                <a:solidFill>
                  <a:schemeClr val="bg1"/>
                </a:solidFill>
                <a:latin typeface="Century Gothic"/>
              </a:rPr>
              <a:t>One Exemplification per District per Month</a:t>
            </a:r>
            <a:endParaRPr lang="en-US" sz="2400">
              <a:solidFill>
                <a:schemeClr val="bg1"/>
              </a:solidFill>
              <a:cs typeface="Calibri"/>
            </a:endParaRPr>
          </a:p>
          <a:p>
            <a:pPr marL="0" indent="0" algn="l">
              <a:buNone/>
            </a:pPr>
            <a:r>
              <a:rPr lang="en-US" sz="2400">
                <a:solidFill>
                  <a:schemeClr val="bg1"/>
                </a:solidFill>
                <a:latin typeface="Century Gothic"/>
              </a:rPr>
              <a:t>This is mandatory</a:t>
            </a:r>
          </a:p>
          <a:p>
            <a:pPr marL="0" indent="0" algn="l">
              <a:buNone/>
            </a:pPr>
            <a:r>
              <a:rPr lang="en-US" sz="2400">
                <a:solidFill>
                  <a:schemeClr val="bg1"/>
                </a:solidFill>
                <a:latin typeface="Century Gothic"/>
              </a:rPr>
              <a:t>Details must be entered online by the 1st</a:t>
            </a:r>
            <a:endParaRPr lang="en-US" sz="2400">
              <a:solidFill>
                <a:schemeClr val="bg1"/>
              </a:solidFill>
              <a:cs typeface="Calibri"/>
            </a:endParaRPr>
          </a:p>
          <a:p>
            <a:pPr marL="0" indent="0" algn="l">
              <a:buNone/>
            </a:pPr>
            <a:r>
              <a:rPr lang="en-US" sz="2400">
                <a:solidFill>
                  <a:schemeClr val="bg1"/>
                </a:solidFill>
                <a:latin typeface="Century Gothic"/>
              </a:rPr>
              <a:t>Database disseminated to Dio Ds and DDs</a:t>
            </a:r>
          </a:p>
          <a:p>
            <a:pPr marL="0" indent="0" algn="l">
              <a:buNone/>
            </a:pPr>
            <a:endParaRPr lang="en-US" sz="2400"/>
          </a:p>
          <a:p>
            <a:pPr marL="0" indent="0" algn="l">
              <a:buNone/>
            </a:pPr>
            <a:endParaRPr lang="en-US" sz="2400"/>
          </a:p>
          <a:p>
            <a:pPr marL="0" indent="0" algn="l">
              <a:buNone/>
            </a:pPr>
            <a:endParaRPr lang="en-US" sz="2400"/>
          </a:p>
          <a:p>
            <a:pPr marL="0" indent="0" algn="l">
              <a:buNone/>
            </a:pPr>
            <a:endParaRPr lang="en-US" sz="2400"/>
          </a:p>
          <a:p>
            <a:pPr marL="0" indent="0" algn="l">
              <a:buNone/>
            </a:pPr>
            <a:endParaRPr lang="en-US" sz="2400"/>
          </a:p>
        </p:txBody>
      </p:sp>
      <p:pic>
        <p:nvPicPr>
          <p:cNvPr id="7" name="Picture Placeholder 6" descr="A group of people posing for a photo&#10;&#10;Description automatically generated">
            <a:extLst>
              <a:ext uri="{FF2B5EF4-FFF2-40B4-BE49-F238E27FC236}">
                <a16:creationId xmlns:a16="http://schemas.microsoft.com/office/drawing/2014/main" id="{6B16713A-A2B9-A83A-BFCB-2C848183D1E3}"/>
              </a:ext>
            </a:extLst>
          </p:cNvPr>
          <p:cNvPicPr>
            <a:picLocks noGrp="1" noChangeAspect="1"/>
          </p:cNvPicPr>
          <p:nvPr>
            <p:ph type="pic" idx="4294967295"/>
          </p:nvPr>
        </p:nvPicPr>
        <p:blipFill rotWithShape="1">
          <a:blip r:embed="rId2"/>
          <a:srcRect l="14464" t="23659" r="5148" b="-13235"/>
          <a:stretch/>
        </p:blipFill>
        <p:spPr>
          <a:xfrm>
            <a:off x="6781120" y="1635579"/>
            <a:ext cx="4503737" cy="2970213"/>
          </a:xfrm>
        </p:spPr>
      </p:pic>
      <p:sp>
        <p:nvSpPr>
          <p:cNvPr id="8" name="Subtitle 2">
            <a:extLst>
              <a:ext uri="{FF2B5EF4-FFF2-40B4-BE49-F238E27FC236}">
                <a16:creationId xmlns:a16="http://schemas.microsoft.com/office/drawing/2014/main" id="{9BF42CB0-2F48-AB36-A9BB-ACCD699998E3}"/>
              </a:ext>
            </a:extLst>
          </p:cNvPr>
          <p:cNvSpPr txBox="1">
            <a:spLocks/>
          </p:cNvSpPr>
          <p:nvPr/>
        </p:nvSpPr>
        <p:spPr>
          <a:xfrm>
            <a:off x="1330856" y="4870752"/>
            <a:ext cx="9303655" cy="1302280"/>
          </a:xfrm>
          <a:prstGeom prst="rect">
            <a:avLst/>
          </a:prstGeom>
        </p:spPr>
        <p:txBody>
          <a:bodyPr lIns="91440" tIns="45720" rIns="91440" bIns="45720" anchor="t"/>
          <a:lstStyle>
            <a:lvl1pPr marL="285750" indent="-285750" algn="ctr" defTabSz="914400" rtl="0" eaLnBrk="1" latinLnBrk="0" hangingPunct="1">
              <a:lnSpc>
                <a:spcPct val="90000"/>
              </a:lnSpc>
              <a:spcBef>
                <a:spcPts val="10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l">
              <a:buFont typeface="Arial" panose="020B0604020202020204" pitchFamily="34" charset="0"/>
              <a:buNone/>
            </a:pPr>
            <a:endParaRPr lang="en-US" sz="2400" b="1"/>
          </a:p>
          <a:p>
            <a:pPr marL="0" indent="0">
              <a:buNone/>
            </a:pPr>
            <a:r>
              <a:rPr lang="en-US" sz="3200">
                <a:latin typeface="Century Gothic"/>
              </a:rPr>
              <a:t>Build It And They Will Come</a:t>
            </a:r>
          </a:p>
          <a:p>
            <a:pPr marL="0" indent="0" algn="l">
              <a:buFont typeface="Arial" panose="020B0604020202020204" pitchFamily="34" charset="0"/>
              <a:buNone/>
            </a:pPr>
            <a:endParaRPr lang="en-US" sz="2400">
              <a:latin typeface="Century Gothic"/>
            </a:endParaRPr>
          </a:p>
          <a:p>
            <a:pPr marL="0" indent="0" algn="l">
              <a:buFont typeface="Arial" panose="020B0604020202020204" pitchFamily="34" charset="0"/>
              <a:buNone/>
            </a:pPr>
            <a:endParaRPr lang="en-US" sz="2400"/>
          </a:p>
        </p:txBody>
      </p:sp>
    </p:spTree>
    <p:extLst>
      <p:ext uri="{BB962C8B-B14F-4D97-AF65-F5344CB8AC3E}">
        <p14:creationId xmlns:p14="http://schemas.microsoft.com/office/powerpoint/2010/main" val="138259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F851-B0B8-7543-3CFF-6B721021ABDC}"/>
              </a:ext>
            </a:extLst>
          </p:cNvPr>
          <p:cNvSpPr>
            <a:spLocks noGrp="1"/>
          </p:cNvSpPr>
          <p:nvPr>
            <p:ph type="title"/>
          </p:nvPr>
        </p:nvSpPr>
        <p:spPr>
          <a:xfrm>
            <a:off x="2594620" y="803347"/>
            <a:ext cx="7007525" cy="664205"/>
          </a:xfrm>
        </p:spPr>
        <p:txBody>
          <a:bodyPr>
            <a:normAutofit fontScale="90000"/>
          </a:bodyPr>
          <a:lstStyle/>
          <a:p>
            <a:r>
              <a:rPr lang="en-US" u="sng">
                <a:latin typeface="Century Gothic"/>
              </a:rPr>
              <a:t>State Programs Athletics</a:t>
            </a:r>
            <a:endParaRPr lang="en-US"/>
          </a:p>
          <a:p>
            <a:endParaRPr lang="en-US">
              <a:cs typeface="Calibri Light"/>
            </a:endParaRPr>
          </a:p>
        </p:txBody>
      </p:sp>
      <p:pic>
        <p:nvPicPr>
          <p:cNvPr id="3" name="Picture 2" descr="A person swinging a golf club&#10;&#10;Description automatically generated">
            <a:extLst>
              <a:ext uri="{FF2B5EF4-FFF2-40B4-BE49-F238E27FC236}">
                <a16:creationId xmlns:a16="http://schemas.microsoft.com/office/drawing/2014/main" id="{899D3948-2629-60F4-99B3-B6108C9D2E84}"/>
              </a:ext>
            </a:extLst>
          </p:cNvPr>
          <p:cNvPicPr>
            <a:picLocks noChangeAspect="1"/>
          </p:cNvPicPr>
          <p:nvPr/>
        </p:nvPicPr>
        <p:blipFill>
          <a:blip r:embed="rId2"/>
          <a:stretch>
            <a:fillRect/>
          </a:stretch>
        </p:blipFill>
        <p:spPr>
          <a:xfrm>
            <a:off x="4245669" y="1135811"/>
            <a:ext cx="2708624" cy="5132717"/>
          </a:xfrm>
          <a:prstGeom prst="rect">
            <a:avLst/>
          </a:prstGeom>
        </p:spPr>
      </p:pic>
      <p:sp>
        <p:nvSpPr>
          <p:cNvPr id="4" name="TextBox 3">
            <a:extLst>
              <a:ext uri="{FF2B5EF4-FFF2-40B4-BE49-F238E27FC236}">
                <a16:creationId xmlns:a16="http://schemas.microsoft.com/office/drawing/2014/main" id="{CE754816-D7EE-B6EF-2BD1-3E519618543F}"/>
              </a:ext>
            </a:extLst>
          </p:cNvPr>
          <p:cNvSpPr txBox="1"/>
          <p:nvPr/>
        </p:nvSpPr>
        <p:spPr>
          <a:xfrm>
            <a:off x="597281" y="1133021"/>
            <a:ext cx="4535608"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solidFill>
                  <a:srgbClr val="FFFFFF"/>
                </a:solidFill>
                <a:latin typeface="Century Gothic"/>
              </a:rPr>
              <a:t>50th Annual "Johnny Lopez"</a:t>
            </a:r>
            <a:endParaRPr lang="en-US" dirty="0"/>
          </a:p>
          <a:p>
            <a:r>
              <a:rPr lang="en-US" sz="2000" b="1" u="sng" dirty="0">
                <a:solidFill>
                  <a:srgbClr val="FFFFFF"/>
                </a:solidFill>
                <a:latin typeface="Century Gothic"/>
              </a:rPr>
              <a:t>State Golf Tournament</a:t>
            </a:r>
            <a:endParaRPr lang="en-US" dirty="0"/>
          </a:p>
          <a:p>
            <a:r>
              <a:rPr lang="en-US" sz="2000" b="1" dirty="0">
                <a:solidFill>
                  <a:srgbClr val="FFFFFF"/>
                </a:solidFill>
                <a:latin typeface="Century Gothic"/>
              </a:rPr>
              <a:t>Chairman- Ricky Meyer</a:t>
            </a:r>
            <a:r>
              <a:rPr lang="en-US" sz="2000" dirty="0">
                <a:solidFill>
                  <a:srgbClr val="FFFFFF"/>
                </a:solidFill>
                <a:latin typeface="Century Gothic"/>
              </a:rPr>
              <a:t> </a:t>
            </a:r>
            <a:endParaRPr lang="en-US" dirty="0"/>
          </a:p>
          <a:p>
            <a:r>
              <a:rPr lang="en-US" dirty="0">
                <a:solidFill>
                  <a:srgbClr val="FFFFFF"/>
                </a:solidFill>
                <a:latin typeface="Century Gothic"/>
              </a:rPr>
              <a:t>September 13th – 15th, 2024</a:t>
            </a:r>
            <a:endParaRPr lang="en-US" dirty="0"/>
          </a:p>
          <a:p>
            <a:r>
              <a:rPr lang="en-US" dirty="0">
                <a:solidFill>
                  <a:srgbClr val="FFFFFF"/>
                </a:solidFill>
                <a:latin typeface="Century Gothic"/>
              </a:rPr>
              <a:t>Victoria Texas</a:t>
            </a:r>
            <a:endParaRPr lang="en-US" dirty="0"/>
          </a:p>
          <a:p>
            <a:endParaRPr lang="en-US">
              <a:solidFill>
                <a:srgbClr val="FFFFFF"/>
              </a:solidFill>
              <a:latin typeface="Century Gothic"/>
            </a:endParaRPr>
          </a:p>
          <a:p>
            <a:r>
              <a:rPr lang="en-US" sz="1600" dirty="0">
                <a:solidFill>
                  <a:srgbClr val="FFFFFF"/>
                </a:solidFill>
                <a:latin typeface="Century Gothic"/>
              </a:rPr>
              <a:t>979-732-7301  </a:t>
            </a:r>
            <a:endParaRPr lang="en-US" dirty="0"/>
          </a:p>
          <a:p>
            <a:r>
              <a:rPr lang="en-US" sz="1600" dirty="0">
                <a:solidFill>
                  <a:srgbClr val="FFFFFF"/>
                </a:solidFill>
                <a:latin typeface="Century Gothic"/>
              </a:rPr>
              <a:t>ricky.meyer33@sbcglobal</a:t>
            </a:r>
            <a:endParaRPr lang="en-US" dirty="0"/>
          </a:p>
          <a:p>
            <a:pPr algn="l"/>
            <a:endParaRPr lang="en-US">
              <a:cs typeface="Calibri"/>
            </a:endParaRPr>
          </a:p>
        </p:txBody>
      </p:sp>
      <p:sp>
        <p:nvSpPr>
          <p:cNvPr id="5" name="TextBox 4">
            <a:extLst>
              <a:ext uri="{FF2B5EF4-FFF2-40B4-BE49-F238E27FC236}">
                <a16:creationId xmlns:a16="http://schemas.microsoft.com/office/drawing/2014/main" id="{5737415E-3AA4-255D-9007-8009E3B6F294}"/>
              </a:ext>
            </a:extLst>
          </p:cNvPr>
          <p:cNvSpPr txBox="1"/>
          <p:nvPr/>
        </p:nvSpPr>
        <p:spPr>
          <a:xfrm>
            <a:off x="486295" y="3612445"/>
            <a:ext cx="475958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en-US" sz="2000" b="1" u="sng" kern="1200" dirty="0">
                <a:solidFill>
                  <a:schemeClr val="bg1"/>
                </a:solidFill>
                <a:latin typeface="Century Gothic"/>
                <a:ea typeface="+mn-ea"/>
                <a:cs typeface="+mn-cs"/>
              </a:rPr>
              <a:t>State Bowling Tournament</a:t>
            </a:r>
          </a:p>
          <a:p>
            <a:pPr marL="0" algn="l" rtl="0"/>
            <a:r>
              <a:rPr lang="en-US" sz="2000" b="1" kern="1200" dirty="0">
                <a:solidFill>
                  <a:schemeClr val="bg1"/>
                </a:solidFill>
                <a:latin typeface="Century Gothic"/>
                <a:ea typeface="+mn-ea"/>
                <a:cs typeface="+mn-cs"/>
              </a:rPr>
              <a:t>Chairman - Mike Cook </a:t>
            </a:r>
            <a:endParaRPr lang="en-US" sz="2000" b="1" kern="1200" dirty="0">
              <a:solidFill>
                <a:schemeClr val="bg1"/>
              </a:solidFill>
              <a:latin typeface="Century Gothic"/>
            </a:endParaRPr>
          </a:p>
          <a:p>
            <a:pPr marL="0" algn="l" rtl="0"/>
            <a:r>
              <a:rPr lang="en-US" sz="1800" kern="1200" dirty="0">
                <a:solidFill>
                  <a:schemeClr val="bg1"/>
                </a:solidFill>
                <a:latin typeface="Century Gothic"/>
                <a:ea typeface="+mn-ea"/>
                <a:cs typeface="+mn-cs"/>
              </a:rPr>
              <a:t>April </a:t>
            </a:r>
            <a:r>
              <a:rPr lang="en-US" dirty="0">
                <a:solidFill>
                  <a:schemeClr val="bg1"/>
                </a:solidFill>
                <a:latin typeface="Century Gothic"/>
              </a:rPr>
              <a:t>2025</a:t>
            </a:r>
            <a:r>
              <a:rPr lang="en-US" sz="1800" kern="1200" dirty="0">
                <a:solidFill>
                  <a:schemeClr val="bg1"/>
                </a:solidFill>
                <a:latin typeface="Century Gothic"/>
                <a:ea typeface="+mn-ea"/>
                <a:cs typeface="+mn-cs"/>
              </a:rPr>
              <a:t> - Location TBD</a:t>
            </a:r>
            <a:endParaRPr lang="en-US" sz="1800" kern="1200" dirty="0">
              <a:solidFill>
                <a:schemeClr val="bg1"/>
              </a:solidFill>
              <a:latin typeface="Century Gothic"/>
            </a:endParaRPr>
          </a:p>
          <a:p>
            <a:pPr marL="0" algn="l" rtl="0"/>
            <a:endParaRPr lang="en-US"/>
          </a:p>
          <a:p>
            <a:r>
              <a:rPr lang="en-US" sz="2000" dirty="0">
                <a:solidFill>
                  <a:schemeClr val="bg1"/>
                </a:solidFill>
                <a:latin typeface="Century Gothic"/>
              </a:rPr>
              <a:t>                       </a:t>
            </a:r>
            <a:r>
              <a:rPr lang="en-US" sz="2000" kern="1200" dirty="0">
                <a:solidFill>
                  <a:schemeClr val="bg1"/>
                </a:solidFill>
                <a:latin typeface="Century Gothic"/>
                <a:ea typeface="+mn-ea"/>
                <a:cs typeface="+mn-cs"/>
              </a:rPr>
              <a:t> </a:t>
            </a:r>
            <a:r>
              <a:rPr lang="en-US" sz="1600" kern="1200" dirty="0">
                <a:solidFill>
                  <a:schemeClr val="bg1"/>
                </a:solidFill>
                <a:latin typeface="Century Gothic"/>
                <a:ea typeface="+mn-ea"/>
                <a:cs typeface="+mn-cs"/>
              </a:rPr>
              <a:t>832-298-8286</a:t>
            </a:r>
            <a:endParaRPr lang="en-US" sz="1600" kern="1200" dirty="0">
              <a:solidFill>
                <a:schemeClr val="bg1"/>
              </a:solidFill>
              <a:latin typeface="Century Gothic"/>
            </a:endParaRPr>
          </a:p>
          <a:p>
            <a:r>
              <a:rPr lang="en-US" sz="1600" dirty="0">
                <a:solidFill>
                  <a:schemeClr val="bg1"/>
                </a:solidFill>
                <a:latin typeface="Century Gothic"/>
              </a:rPr>
              <a:t>                          </a:t>
            </a:r>
            <a:r>
              <a:rPr lang="en-US" sz="1600" kern="1200" dirty="0">
                <a:solidFill>
                  <a:schemeClr val="bg1"/>
                </a:solidFill>
                <a:latin typeface="Century Gothic"/>
                <a:ea typeface="+mn-ea"/>
                <a:cs typeface="+mn-cs"/>
              </a:rPr>
              <a:t> cookacad@aol.com</a:t>
            </a:r>
            <a:endParaRPr lang="en-US" dirty="0">
              <a:solidFill>
                <a:schemeClr val="bg1"/>
              </a:solidFill>
            </a:endParaRPr>
          </a:p>
        </p:txBody>
      </p:sp>
      <p:sp>
        <p:nvSpPr>
          <p:cNvPr id="6" name="TextBox 5">
            <a:extLst>
              <a:ext uri="{FF2B5EF4-FFF2-40B4-BE49-F238E27FC236}">
                <a16:creationId xmlns:a16="http://schemas.microsoft.com/office/drawing/2014/main" id="{C0A3006E-98A6-4CA7-7205-FB830FFB24F6}"/>
              </a:ext>
            </a:extLst>
          </p:cNvPr>
          <p:cNvSpPr txBox="1"/>
          <p:nvPr/>
        </p:nvSpPr>
        <p:spPr>
          <a:xfrm>
            <a:off x="6958782" y="1129738"/>
            <a:ext cx="4479612"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solidFill>
                  <a:srgbClr val="FFFFFF"/>
                </a:solidFill>
                <a:latin typeface="Century Gothic"/>
              </a:rPr>
              <a:t>State Free Throw</a:t>
            </a:r>
            <a:endParaRPr lang="en-US" dirty="0"/>
          </a:p>
          <a:p>
            <a:r>
              <a:rPr lang="en-US" sz="2000" b="1" dirty="0">
                <a:solidFill>
                  <a:srgbClr val="FFFFFF"/>
                </a:solidFill>
                <a:latin typeface="Century Gothic"/>
              </a:rPr>
              <a:t>Chairman - Jesse Aguilar </a:t>
            </a:r>
            <a:endParaRPr lang="en-US" dirty="0"/>
          </a:p>
          <a:p>
            <a:r>
              <a:rPr lang="en-US" dirty="0">
                <a:solidFill>
                  <a:srgbClr val="FFFFFF"/>
                </a:solidFill>
                <a:latin typeface="Century Gothic"/>
              </a:rPr>
              <a:t>State Free Throw will be in San Antonio the first weekend in March</a:t>
            </a:r>
            <a:r>
              <a:rPr lang="en-US" dirty="0">
                <a:solidFill>
                  <a:srgbClr val="FFFFFF"/>
                </a:solidFill>
                <a:latin typeface="Century Gothic"/>
                <a:ea typeface="Calibri"/>
                <a:cs typeface="Calibri"/>
              </a:rPr>
              <a:t>, 2025</a:t>
            </a:r>
            <a:r>
              <a:rPr lang="en-US" dirty="0">
                <a:solidFill>
                  <a:srgbClr val="000000"/>
                </a:solidFill>
                <a:latin typeface="Calibri"/>
                <a:ea typeface="Calibri"/>
                <a:cs typeface="Calibri"/>
              </a:rPr>
              <a:t>, 2025</a:t>
            </a:r>
          </a:p>
          <a:p>
            <a:endParaRPr lang="en-US" sz="1600" dirty="0">
              <a:solidFill>
                <a:srgbClr val="FFFFFF"/>
              </a:solidFill>
              <a:latin typeface="Century Gothic"/>
            </a:endParaRPr>
          </a:p>
          <a:p>
            <a:r>
              <a:rPr lang="en-US" sz="1600" dirty="0">
                <a:solidFill>
                  <a:srgbClr val="FFFFFF"/>
                </a:solidFill>
                <a:latin typeface="Century Gothic"/>
              </a:rPr>
              <a:t>210-464-5601        </a:t>
            </a:r>
            <a:r>
              <a:rPr lang="en-US" sz="1600" dirty="0">
                <a:solidFill>
                  <a:schemeClr val="bg1"/>
                </a:solidFill>
                <a:latin typeface="Century Gothic"/>
              </a:rPr>
              <a:t>jesseaguilar034@gmail.com</a:t>
            </a:r>
            <a:endParaRPr lang="en-US">
              <a:solidFill>
                <a:schemeClr val="bg1"/>
              </a:solidFill>
              <a:ea typeface="Calibri"/>
              <a:cs typeface="Calibri"/>
            </a:endParaRPr>
          </a:p>
          <a:p>
            <a:pPr algn="l"/>
            <a:endParaRPr lang="en-US">
              <a:cs typeface="Calibri"/>
            </a:endParaRPr>
          </a:p>
        </p:txBody>
      </p:sp>
      <p:sp>
        <p:nvSpPr>
          <p:cNvPr id="7" name="TextBox 6">
            <a:extLst>
              <a:ext uri="{FF2B5EF4-FFF2-40B4-BE49-F238E27FC236}">
                <a16:creationId xmlns:a16="http://schemas.microsoft.com/office/drawing/2014/main" id="{19F42986-EED4-21B7-1FDA-5B6056BD84FC}"/>
              </a:ext>
            </a:extLst>
          </p:cNvPr>
          <p:cNvSpPr txBox="1"/>
          <p:nvPr/>
        </p:nvSpPr>
        <p:spPr>
          <a:xfrm>
            <a:off x="6958270" y="3430082"/>
            <a:ext cx="4793906"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FFFFFF"/>
                </a:solidFill>
                <a:latin typeface="Century Gothic"/>
              </a:rPr>
              <a:t>1st Annual State Cornhole Tournament</a:t>
            </a:r>
            <a:endParaRPr lang="en-US"/>
          </a:p>
          <a:p>
            <a:r>
              <a:rPr lang="en-US" sz="2000" b="1">
                <a:solidFill>
                  <a:srgbClr val="FFFFFF"/>
                </a:solidFill>
                <a:latin typeface="Century Gothic"/>
              </a:rPr>
              <a:t>Chairman - James Halfmann</a:t>
            </a:r>
            <a:endParaRPr lang="en-US"/>
          </a:p>
          <a:p>
            <a:r>
              <a:rPr lang="en-US">
                <a:solidFill>
                  <a:srgbClr val="FFFFFF"/>
                </a:solidFill>
                <a:latin typeface="Century Gothic"/>
              </a:rPr>
              <a:t>February 22, 2025. </a:t>
            </a:r>
            <a:endParaRPr lang="en-US"/>
          </a:p>
          <a:p>
            <a:r>
              <a:rPr lang="en-US">
                <a:solidFill>
                  <a:srgbClr val="FFFFFF"/>
                </a:solidFill>
                <a:latin typeface="Century Gothic"/>
              </a:rPr>
              <a:t>Hallettsville Texas</a:t>
            </a:r>
            <a:endParaRPr lang="en-US"/>
          </a:p>
          <a:p>
            <a:endParaRPr lang="en-US">
              <a:solidFill>
                <a:srgbClr val="FFFFFF"/>
              </a:solidFill>
              <a:latin typeface="Century Gothic"/>
            </a:endParaRPr>
          </a:p>
          <a:p>
            <a:r>
              <a:rPr lang="en-US" sz="1600">
                <a:solidFill>
                  <a:srgbClr val="FFFFFF"/>
                </a:solidFill>
                <a:latin typeface="Century Gothic"/>
              </a:rPr>
              <a:t>325-234-9928</a:t>
            </a:r>
            <a:endParaRPr lang="en-US"/>
          </a:p>
          <a:p>
            <a:r>
              <a:rPr lang="en-US" sz="1600">
                <a:solidFill>
                  <a:schemeClr val="bg1"/>
                </a:solidFill>
                <a:latin typeface="Century Gothic"/>
              </a:rPr>
              <a:t>jameshalfmann@hotmail.com</a:t>
            </a:r>
          </a:p>
          <a:p>
            <a:pPr algn="l"/>
            <a:endParaRPr lang="en-US">
              <a:cs typeface="Calibri"/>
            </a:endParaRPr>
          </a:p>
        </p:txBody>
      </p:sp>
    </p:spTree>
    <p:extLst>
      <p:ext uri="{BB962C8B-B14F-4D97-AF65-F5344CB8AC3E}">
        <p14:creationId xmlns:p14="http://schemas.microsoft.com/office/powerpoint/2010/main" val="40189301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640BD-7483-985D-F8B3-D1EFF28E6F76}"/>
              </a:ext>
            </a:extLst>
          </p:cNvPr>
          <p:cNvSpPr>
            <a:spLocks noGrp="1"/>
          </p:cNvSpPr>
          <p:nvPr>
            <p:ph type="title"/>
          </p:nvPr>
        </p:nvSpPr>
        <p:spPr>
          <a:xfrm>
            <a:off x="2547785" y="671772"/>
            <a:ext cx="7098146" cy="667474"/>
          </a:xfrm>
        </p:spPr>
        <p:txBody>
          <a:bodyPr>
            <a:normAutofit fontScale="90000"/>
          </a:bodyPr>
          <a:lstStyle/>
          <a:p>
            <a:r>
              <a:rPr lang="en-US" b="0" u="sng">
                <a:latin typeface="Century Gothic"/>
              </a:rPr>
              <a:t>Key Things to Remember </a:t>
            </a:r>
            <a:endParaRPr lang="en-US"/>
          </a:p>
        </p:txBody>
      </p:sp>
      <p:sp>
        <p:nvSpPr>
          <p:cNvPr id="3" name="TextBox 2">
            <a:extLst>
              <a:ext uri="{FF2B5EF4-FFF2-40B4-BE49-F238E27FC236}">
                <a16:creationId xmlns:a16="http://schemas.microsoft.com/office/drawing/2014/main" id="{24BA8AB3-2DE2-2444-2FA1-B9ACE74F550E}"/>
              </a:ext>
            </a:extLst>
          </p:cNvPr>
          <p:cNvSpPr txBox="1"/>
          <p:nvPr/>
        </p:nvSpPr>
        <p:spPr>
          <a:xfrm>
            <a:off x="1515333" y="1484352"/>
            <a:ext cx="10210171"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Arial"/>
                <a:cs typeface="Arial"/>
              </a:rPr>
              <a:t>•</a:t>
            </a:r>
            <a:r>
              <a:rPr lang="en-US" sz="2800" dirty="0">
                <a:solidFill>
                  <a:schemeClr val="bg1"/>
                </a:solidFill>
                <a:latin typeface="Century Gothic"/>
              </a:rPr>
              <a:t>The success of any council comes from the success of its programs. Successful Programs attract New Members. </a:t>
            </a:r>
          </a:p>
          <a:p>
            <a:endParaRPr lang="en-US" sz="2800" dirty="0">
              <a:solidFill>
                <a:schemeClr val="bg1"/>
              </a:solidFill>
              <a:latin typeface="Century Gothic"/>
            </a:endParaRPr>
          </a:p>
          <a:p>
            <a:r>
              <a:rPr lang="en-US" sz="2800" dirty="0">
                <a:solidFill>
                  <a:schemeClr val="bg1"/>
                </a:solidFill>
                <a:latin typeface="Century Gothic"/>
              </a:rPr>
              <a:t>Without these two a council begins to fail.</a:t>
            </a:r>
            <a:endParaRPr lang="en-US" sz="2800" dirty="0">
              <a:solidFill>
                <a:schemeClr val="bg1"/>
              </a:solidFill>
              <a:latin typeface="Arial"/>
              <a:cs typeface="Arial"/>
            </a:endParaRPr>
          </a:p>
          <a:p>
            <a:endParaRPr lang="en-US" sz="2800" dirty="0">
              <a:solidFill>
                <a:schemeClr val="bg1"/>
              </a:solidFill>
              <a:latin typeface="Arial"/>
              <a:cs typeface="Arial"/>
            </a:endParaRPr>
          </a:p>
          <a:p>
            <a:r>
              <a:rPr lang="en-US" sz="2800" dirty="0">
                <a:solidFill>
                  <a:schemeClr val="bg1"/>
                </a:solidFill>
                <a:latin typeface="Century Gothic"/>
              </a:rPr>
              <a:t>If</a:t>
            </a:r>
            <a:r>
              <a:rPr lang="en-US" sz="2800" dirty="0">
                <a:solidFill>
                  <a:srgbClr val="FFFFFF"/>
                </a:solidFill>
                <a:latin typeface="Century Gothic"/>
              </a:rPr>
              <a:t> we don't perform programs, which our members are interested in, then they will find other avenues and we will lose them.</a:t>
            </a:r>
            <a:endParaRPr lang="en-US" dirty="0"/>
          </a:p>
          <a:p>
            <a:pPr algn="l"/>
            <a:endParaRPr lang="en-US" dirty="0">
              <a:cs typeface="Calibri"/>
            </a:endParaRPr>
          </a:p>
        </p:txBody>
      </p:sp>
    </p:spTree>
    <p:extLst>
      <p:ext uri="{BB962C8B-B14F-4D97-AF65-F5344CB8AC3E}">
        <p14:creationId xmlns:p14="http://schemas.microsoft.com/office/powerpoint/2010/main" val="21309243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5548-A966-8E46-6667-9A4E3C7CA408}"/>
              </a:ext>
            </a:extLst>
          </p:cNvPr>
          <p:cNvSpPr>
            <a:spLocks noGrp="1"/>
          </p:cNvSpPr>
          <p:nvPr>
            <p:ph type="title"/>
          </p:nvPr>
        </p:nvSpPr>
        <p:spPr>
          <a:xfrm>
            <a:off x="2316876" y="510136"/>
            <a:ext cx="7559964" cy="852200"/>
          </a:xfrm>
        </p:spPr>
        <p:txBody>
          <a:bodyPr>
            <a:normAutofit/>
          </a:bodyPr>
          <a:lstStyle/>
          <a:p>
            <a:r>
              <a:rPr lang="en-US" sz="4000" b="0" u="sng">
                <a:latin typeface="Century Gothic"/>
                <a:cs typeface="Calibri Light"/>
              </a:rPr>
              <a:t>Key Things to Remember</a:t>
            </a:r>
            <a:r>
              <a:rPr lang="en-US" sz="1800" b="0" u="sng">
                <a:latin typeface="Century Gothic"/>
                <a:cs typeface="Calibri Light"/>
              </a:rPr>
              <a:t>-continued</a:t>
            </a:r>
            <a:endParaRPr lang="en-US"/>
          </a:p>
        </p:txBody>
      </p:sp>
      <p:sp>
        <p:nvSpPr>
          <p:cNvPr id="3" name="TextBox 2">
            <a:extLst>
              <a:ext uri="{FF2B5EF4-FFF2-40B4-BE49-F238E27FC236}">
                <a16:creationId xmlns:a16="http://schemas.microsoft.com/office/drawing/2014/main" id="{9252996A-6266-D81A-97C2-7469EBF17DD7}"/>
              </a:ext>
            </a:extLst>
          </p:cNvPr>
          <p:cNvSpPr txBox="1"/>
          <p:nvPr/>
        </p:nvSpPr>
        <p:spPr>
          <a:xfrm>
            <a:off x="2052194" y="1361970"/>
            <a:ext cx="808196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Arial"/>
                <a:cs typeface="Arial"/>
              </a:rPr>
              <a:t>•</a:t>
            </a:r>
            <a:r>
              <a:rPr lang="en-US" sz="2800" dirty="0">
                <a:solidFill>
                  <a:schemeClr val="bg1"/>
                </a:solidFill>
                <a:latin typeface="Century Gothic"/>
              </a:rPr>
              <a:t>District Deputies, you are the most pivotal Leader for the Grand Knights and their councils.</a:t>
            </a:r>
            <a:endParaRPr lang="en-US" dirty="0">
              <a:solidFill>
                <a:schemeClr val="bg1"/>
              </a:solidFill>
              <a:cs typeface="Calibri"/>
            </a:endParaRPr>
          </a:p>
          <a:p>
            <a:r>
              <a:rPr lang="en-US" sz="2800" dirty="0">
                <a:solidFill>
                  <a:schemeClr val="bg1"/>
                </a:solidFill>
                <a:latin typeface="Arial"/>
                <a:cs typeface="Arial"/>
              </a:rPr>
              <a:t>•</a:t>
            </a:r>
            <a:r>
              <a:rPr lang="en-US" sz="2800" dirty="0">
                <a:solidFill>
                  <a:schemeClr val="bg1"/>
                </a:solidFill>
                <a:latin typeface="Century Gothic"/>
              </a:rPr>
              <a:t>Encourage your council officers and members to be active.</a:t>
            </a:r>
            <a:endParaRPr lang="en-US" dirty="0">
              <a:solidFill>
                <a:schemeClr val="bg1"/>
              </a:solidFill>
              <a:cs typeface="Calibri"/>
            </a:endParaRPr>
          </a:p>
          <a:p>
            <a:r>
              <a:rPr lang="en-US" sz="2800" dirty="0">
                <a:solidFill>
                  <a:schemeClr val="bg1"/>
                </a:solidFill>
                <a:latin typeface="Arial"/>
                <a:cs typeface="Arial"/>
              </a:rPr>
              <a:t>•</a:t>
            </a:r>
            <a:r>
              <a:rPr lang="en-US" sz="2800" dirty="0">
                <a:solidFill>
                  <a:schemeClr val="bg1"/>
                </a:solidFill>
                <a:latin typeface="Century Gothic"/>
              </a:rPr>
              <a:t>Make sure everyone understands their roles and their responsibilities.</a:t>
            </a:r>
            <a:endParaRPr lang="en-US" dirty="0">
              <a:solidFill>
                <a:schemeClr val="bg1"/>
              </a:solidFill>
              <a:cs typeface="Calibri"/>
            </a:endParaRPr>
          </a:p>
          <a:p>
            <a:r>
              <a:rPr lang="en-US" sz="2800" dirty="0">
                <a:solidFill>
                  <a:schemeClr val="bg1"/>
                </a:solidFill>
                <a:latin typeface="Arial"/>
                <a:cs typeface="Arial"/>
              </a:rPr>
              <a:t>•</a:t>
            </a:r>
            <a:r>
              <a:rPr lang="en-US" sz="2800" dirty="0">
                <a:solidFill>
                  <a:schemeClr val="bg1"/>
                </a:solidFill>
                <a:latin typeface="Century Gothic"/>
              </a:rPr>
              <a:t>Lead by example, get your hands dirty.</a:t>
            </a:r>
            <a:endParaRPr lang="en-US" dirty="0">
              <a:solidFill>
                <a:schemeClr val="bg1"/>
              </a:solidFill>
              <a:cs typeface="Calibri"/>
            </a:endParaRPr>
          </a:p>
          <a:p>
            <a:r>
              <a:rPr lang="en-US" sz="2800" dirty="0">
                <a:solidFill>
                  <a:schemeClr val="bg1"/>
                </a:solidFill>
                <a:latin typeface="Arial"/>
                <a:cs typeface="Arial"/>
              </a:rPr>
              <a:t>•</a:t>
            </a:r>
            <a:r>
              <a:rPr lang="en-US" sz="2800" b="1" dirty="0">
                <a:solidFill>
                  <a:schemeClr val="bg1"/>
                </a:solidFill>
                <a:latin typeface="Century Gothic"/>
              </a:rPr>
              <a:t>Be the Leader that God wants you to be.</a:t>
            </a:r>
            <a:endParaRPr lang="en-US" dirty="0">
              <a:solidFill>
                <a:schemeClr val="bg1"/>
              </a:solidFill>
            </a:endParaRPr>
          </a:p>
          <a:p>
            <a:pPr algn="l"/>
            <a:endParaRPr lang="en-US" dirty="0">
              <a:cs typeface="Calibri"/>
            </a:endParaRPr>
          </a:p>
        </p:txBody>
      </p:sp>
    </p:spTree>
    <p:extLst>
      <p:ext uri="{BB962C8B-B14F-4D97-AF65-F5344CB8AC3E}">
        <p14:creationId xmlns:p14="http://schemas.microsoft.com/office/powerpoint/2010/main" val="6098662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43411" y="524520"/>
            <a:ext cx="10515600" cy="1325563"/>
          </a:xfrm>
        </p:spPr>
        <p:txBody>
          <a:bodyPr/>
          <a:lstStyle/>
          <a:p>
            <a:pPr algn="ctr"/>
            <a:r>
              <a:rPr lang="en-US">
                <a:latin typeface="Century Gothic"/>
                <a:cs typeface="Calibri Light" panose="020F0302020204030204"/>
              </a:rPr>
              <a:t>EDUCATION, TRAINING &amp; COMMUNICATIONS</a:t>
            </a:r>
            <a:endParaRPr lang="en-US">
              <a:cs typeface="Calibri Light" panose="020F0302020204030204"/>
            </a:endParaRPr>
          </a:p>
        </p:txBody>
      </p:sp>
    </p:spTree>
    <p:extLst>
      <p:ext uri="{BB962C8B-B14F-4D97-AF65-F5344CB8AC3E}">
        <p14:creationId xmlns:p14="http://schemas.microsoft.com/office/powerpoint/2010/main" val="31929119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43411" y="524520"/>
            <a:ext cx="10515600" cy="1325563"/>
          </a:xfrm>
        </p:spPr>
        <p:txBody>
          <a:bodyPr/>
          <a:lstStyle/>
          <a:p>
            <a:pPr algn="ctr"/>
            <a:r>
              <a:rPr lang="en-US">
                <a:latin typeface="Century Gothic"/>
                <a:cs typeface="Calibri Light" panose="020F0302020204030204"/>
              </a:rPr>
              <a:t>EDUCATION, TRAINING &amp; COMMUNICATIONS</a:t>
            </a:r>
            <a:endParaRPr lang="en-US">
              <a:cs typeface="Calibri Light" panose="020F0302020204030204"/>
            </a:endParaRPr>
          </a:p>
        </p:txBody>
      </p:sp>
      <p:pic>
        <p:nvPicPr>
          <p:cNvPr id="3" name="Picture 2" descr="A qr code on a blue background&#10;&#10;Description automatically generated">
            <a:extLst>
              <a:ext uri="{FF2B5EF4-FFF2-40B4-BE49-F238E27FC236}">
                <a16:creationId xmlns:a16="http://schemas.microsoft.com/office/drawing/2014/main" id="{8A0FC8A2-03D4-498F-535D-DCF87945E524}"/>
              </a:ext>
            </a:extLst>
          </p:cNvPr>
          <p:cNvPicPr>
            <a:picLocks noChangeAspect="1"/>
          </p:cNvPicPr>
          <p:nvPr/>
        </p:nvPicPr>
        <p:blipFill>
          <a:blip r:embed="rId2"/>
          <a:stretch>
            <a:fillRect/>
          </a:stretch>
        </p:blipFill>
        <p:spPr>
          <a:xfrm>
            <a:off x="690417" y="1856509"/>
            <a:ext cx="2475346" cy="2475346"/>
          </a:xfrm>
          <a:prstGeom prst="rect">
            <a:avLst/>
          </a:prstGeom>
        </p:spPr>
      </p:pic>
      <p:pic>
        <p:nvPicPr>
          <p:cNvPr id="4" name="Picture 3" descr="A qr code on a blue background&#10;&#10;Description automatically generated">
            <a:extLst>
              <a:ext uri="{FF2B5EF4-FFF2-40B4-BE49-F238E27FC236}">
                <a16:creationId xmlns:a16="http://schemas.microsoft.com/office/drawing/2014/main" id="{F837CCA8-0A14-D446-6843-690EB6A13E11}"/>
              </a:ext>
            </a:extLst>
          </p:cNvPr>
          <p:cNvPicPr>
            <a:picLocks noChangeAspect="1"/>
          </p:cNvPicPr>
          <p:nvPr/>
        </p:nvPicPr>
        <p:blipFill>
          <a:blip r:embed="rId3"/>
          <a:stretch>
            <a:fillRect/>
          </a:stretch>
        </p:blipFill>
        <p:spPr>
          <a:xfrm>
            <a:off x="3495963" y="1856509"/>
            <a:ext cx="2475346" cy="2475346"/>
          </a:xfrm>
          <a:prstGeom prst="rect">
            <a:avLst/>
          </a:prstGeom>
        </p:spPr>
      </p:pic>
      <p:pic>
        <p:nvPicPr>
          <p:cNvPr id="5" name="Picture 4" descr="A qr code on a blue background&#10;&#10;Description automatically generated">
            <a:extLst>
              <a:ext uri="{FF2B5EF4-FFF2-40B4-BE49-F238E27FC236}">
                <a16:creationId xmlns:a16="http://schemas.microsoft.com/office/drawing/2014/main" id="{DB11D52D-5934-A816-5725-3A6BD28CE4B0}"/>
              </a:ext>
            </a:extLst>
          </p:cNvPr>
          <p:cNvPicPr>
            <a:picLocks noChangeAspect="1"/>
          </p:cNvPicPr>
          <p:nvPr/>
        </p:nvPicPr>
        <p:blipFill>
          <a:blip r:embed="rId4"/>
          <a:stretch>
            <a:fillRect/>
          </a:stretch>
        </p:blipFill>
        <p:spPr>
          <a:xfrm>
            <a:off x="6289962" y="1856508"/>
            <a:ext cx="2475346" cy="2475346"/>
          </a:xfrm>
          <a:prstGeom prst="rect">
            <a:avLst/>
          </a:prstGeom>
        </p:spPr>
      </p:pic>
      <p:pic>
        <p:nvPicPr>
          <p:cNvPr id="6" name="Picture 5" descr="A qr code on a blue background&#10;&#10;Description automatically generated">
            <a:extLst>
              <a:ext uri="{FF2B5EF4-FFF2-40B4-BE49-F238E27FC236}">
                <a16:creationId xmlns:a16="http://schemas.microsoft.com/office/drawing/2014/main" id="{E3B5C8E8-CAB3-05AA-5F7B-43F5F8C59C47}"/>
              </a:ext>
            </a:extLst>
          </p:cNvPr>
          <p:cNvPicPr>
            <a:picLocks noChangeAspect="1"/>
          </p:cNvPicPr>
          <p:nvPr/>
        </p:nvPicPr>
        <p:blipFill>
          <a:blip r:embed="rId2"/>
          <a:stretch>
            <a:fillRect/>
          </a:stretch>
        </p:blipFill>
        <p:spPr>
          <a:xfrm>
            <a:off x="9107054" y="1856509"/>
            <a:ext cx="2475346" cy="2475346"/>
          </a:xfrm>
          <a:prstGeom prst="rect">
            <a:avLst/>
          </a:prstGeom>
        </p:spPr>
      </p:pic>
    </p:spTree>
    <p:extLst>
      <p:ext uri="{BB962C8B-B14F-4D97-AF65-F5344CB8AC3E}">
        <p14:creationId xmlns:p14="http://schemas.microsoft.com/office/powerpoint/2010/main" val="6716599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43411" y="524520"/>
            <a:ext cx="10515600" cy="1325563"/>
          </a:xfrm>
        </p:spPr>
        <p:txBody>
          <a:bodyPr/>
          <a:lstStyle/>
          <a:p>
            <a:pPr algn="ctr"/>
            <a:r>
              <a:rPr lang="en-US">
                <a:latin typeface="Century Gothic"/>
                <a:cs typeface="Calibri Light" panose="020F0302020204030204"/>
              </a:rPr>
              <a:t>EDUCATION, TRAINING &amp; COMMUNICATIONS</a:t>
            </a:r>
            <a:endParaRPr lang="en-US">
              <a:cs typeface="Calibri Light" panose="020F0302020204030204"/>
            </a:endParaRPr>
          </a:p>
        </p:txBody>
      </p:sp>
      <p:pic>
        <p:nvPicPr>
          <p:cNvPr id="3" name="Picture 2" descr="A qr code on a blue background&#10;&#10;Description automatically generated">
            <a:extLst>
              <a:ext uri="{FF2B5EF4-FFF2-40B4-BE49-F238E27FC236}">
                <a16:creationId xmlns:a16="http://schemas.microsoft.com/office/drawing/2014/main" id="{8A0FC8A2-03D4-498F-535D-DCF87945E524}"/>
              </a:ext>
            </a:extLst>
          </p:cNvPr>
          <p:cNvPicPr>
            <a:picLocks noChangeAspect="1"/>
          </p:cNvPicPr>
          <p:nvPr/>
        </p:nvPicPr>
        <p:blipFill>
          <a:blip r:embed="rId2"/>
          <a:stretch>
            <a:fillRect/>
          </a:stretch>
        </p:blipFill>
        <p:spPr>
          <a:xfrm>
            <a:off x="2156690" y="1856509"/>
            <a:ext cx="2475346" cy="2475346"/>
          </a:xfrm>
          <a:prstGeom prst="rect">
            <a:avLst/>
          </a:prstGeom>
        </p:spPr>
      </p:pic>
      <p:pic>
        <p:nvPicPr>
          <p:cNvPr id="4" name="Picture 3" descr="A qr code on a blue background&#10;&#10;Description automatically generated">
            <a:extLst>
              <a:ext uri="{FF2B5EF4-FFF2-40B4-BE49-F238E27FC236}">
                <a16:creationId xmlns:a16="http://schemas.microsoft.com/office/drawing/2014/main" id="{F837CCA8-0A14-D446-6843-690EB6A13E11}"/>
              </a:ext>
            </a:extLst>
          </p:cNvPr>
          <p:cNvPicPr>
            <a:picLocks noChangeAspect="1"/>
          </p:cNvPicPr>
          <p:nvPr/>
        </p:nvPicPr>
        <p:blipFill>
          <a:blip r:embed="rId3"/>
          <a:stretch>
            <a:fillRect/>
          </a:stretch>
        </p:blipFill>
        <p:spPr>
          <a:xfrm>
            <a:off x="4962236" y="1856509"/>
            <a:ext cx="2475346" cy="2475346"/>
          </a:xfrm>
          <a:prstGeom prst="rect">
            <a:avLst/>
          </a:prstGeom>
        </p:spPr>
      </p:pic>
      <p:pic>
        <p:nvPicPr>
          <p:cNvPr id="5" name="Picture 4" descr="A qr code on a blue background&#10;&#10;Description automatically generated">
            <a:extLst>
              <a:ext uri="{FF2B5EF4-FFF2-40B4-BE49-F238E27FC236}">
                <a16:creationId xmlns:a16="http://schemas.microsoft.com/office/drawing/2014/main" id="{DB11D52D-5934-A816-5725-3A6BD28CE4B0}"/>
              </a:ext>
            </a:extLst>
          </p:cNvPr>
          <p:cNvPicPr>
            <a:picLocks noChangeAspect="1"/>
          </p:cNvPicPr>
          <p:nvPr/>
        </p:nvPicPr>
        <p:blipFill>
          <a:blip r:embed="rId4"/>
          <a:stretch>
            <a:fillRect/>
          </a:stretch>
        </p:blipFill>
        <p:spPr>
          <a:xfrm>
            <a:off x="7756235" y="1856508"/>
            <a:ext cx="2475346" cy="2475346"/>
          </a:xfrm>
          <a:prstGeom prst="rect">
            <a:avLst/>
          </a:prstGeom>
        </p:spPr>
      </p:pic>
    </p:spTree>
    <p:extLst>
      <p:ext uri="{BB962C8B-B14F-4D97-AF65-F5344CB8AC3E}">
        <p14:creationId xmlns:p14="http://schemas.microsoft.com/office/powerpoint/2010/main" val="31791156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8F53-F9FB-1674-C277-3AD6B93CD15F}"/>
              </a:ext>
            </a:extLst>
          </p:cNvPr>
          <p:cNvSpPr>
            <a:spLocks noGrp="1"/>
          </p:cNvSpPr>
          <p:nvPr>
            <p:ph type="title"/>
          </p:nvPr>
        </p:nvSpPr>
        <p:spPr>
          <a:xfrm>
            <a:off x="843411" y="512029"/>
            <a:ext cx="10515600" cy="1325563"/>
          </a:xfrm>
        </p:spPr>
        <p:txBody>
          <a:bodyPr/>
          <a:lstStyle/>
          <a:p>
            <a:pPr algn="ctr"/>
            <a:r>
              <a:rPr lang="en-US">
                <a:latin typeface="Century Gothic"/>
                <a:cs typeface="Calibri Light" panose="020F0302020204030204"/>
              </a:rPr>
              <a:t>EDUCATION, TRAINING &amp; COMMUNICATIONS</a:t>
            </a:r>
            <a:endParaRPr lang="en-US">
              <a:cs typeface="Calibri Light" panose="020F0302020204030204"/>
            </a:endParaRPr>
          </a:p>
        </p:txBody>
      </p:sp>
      <p:sp>
        <p:nvSpPr>
          <p:cNvPr id="3" name="TextBox 2">
            <a:extLst>
              <a:ext uri="{FF2B5EF4-FFF2-40B4-BE49-F238E27FC236}">
                <a16:creationId xmlns:a16="http://schemas.microsoft.com/office/drawing/2014/main" id="{A39901FA-2E16-60BF-AC69-B70AF40AF9E3}"/>
              </a:ext>
            </a:extLst>
          </p:cNvPr>
          <p:cNvSpPr txBox="1"/>
          <p:nvPr/>
        </p:nvSpPr>
        <p:spPr>
          <a:xfrm>
            <a:off x="3235376" y="2748196"/>
            <a:ext cx="571624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a:solidFill>
                  <a:schemeClr val="bg1"/>
                </a:solidFill>
                <a:latin typeface="Century Gothic"/>
                <a:ea typeface="Calibri"/>
                <a:cs typeface="Calibri"/>
              </a:rPr>
              <a:t>Meet The State Team </a:t>
            </a:r>
            <a:endParaRPr lang="en-US" sz="720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21141823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DDF6F774-80E9-DBA8-3C36-552BF50CA4DE}"/>
              </a:ext>
            </a:extLst>
          </p:cNvPr>
          <p:cNvPicPr>
            <a:picLocks noChangeAspect="1"/>
          </p:cNvPicPr>
          <p:nvPr/>
        </p:nvPicPr>
        <p:blipFill>
          <a:blip r:embed="rId2"/>
          <a:stretch>
            <a:fillRect/>
          </a:stretch>
        </p:blipFill>
        <p:spPr>
          <a:xfrm>
            <a:off x="4752639" y="900953"/>
            <a:ext cx="2686723"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2">
            <a:extLst>
              <a:ext uri="{FF2B5EF4-FFF2-40B4-BE49-F238E27FC236}">
                <a16:creationId xmlns:a16="http://schemas.microsoft.com/office/drawing/2014/main" id="{FF63F50C-5ED3-51A3-20A1-349BC41D3AEB}"/>
              </a:ext>
            </a:extLst>
          </p:cNvPr>
          <p:cNvSpPr txBox="1"/>
          <p:nvPr/>
        </p:nvSpPr>
        <p:spPr>
          <a:xfrm>
            <a:off x="4009571" y="4330094"/>
            <a:ext cx="41099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a:solidFill>
                  <a:schemeClr val="bg1"/>
                </a:solidFill>
                <a:latin typeface="Century Gothic"/>
              </a:rPr>
              <a:t>Ron Alonzo</a:t>
            </a:r>
          </a:p>
        </p:txBody>
      </p:sp>
      <p:sp>
        <p:nvSpPr>
          <p:cNvPr id="7" name="TextBox 3">
            <a:extLst>
              <a:ext uri="{FF2B5EF4-FFF2-40B4-BE49-F238E27FC236}">
                <a16:creationId xmlns:a16="http://schemas.microsoft.com/office/drawing/2014/main" id="{CEC85CED-1B74-4F91-5789-60D1EE86A0E3}"/>
              </a:ext>
            </a:extLst>
          </p:cNvPr>
          <p:cNvSpPr txBox="1"/>
          <p:nvPr/>
        </p:nvSpPr>
        <p:spPr>
          <a:xfrm>
            <a:off x="4033761" y="4971141"/>
            <a:ext cx="410996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State Deputy</a:t>
            </a:r>
            <a:endParaRPr lang="en-US" sz="2400">
              <a:solidFill>
                <a:schemeClr val="bg1"/>
              </a:solidFill>
            </a:endParaRPr>
          </a:p>
        </p:txBody>
      </p:sp>
    </p:spTree>
    <p:extLst>
      <p:ext uri="{BB962C8B-B14F-4D97-AF65-F5344CB8AC3E}">
        <p14:creationId xmlns:p14="http://schemas.microsoft.com/office/powerpoint/2010/main" val="17889872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robe and a red robe&#10;&#10;Description automatically generated">
            <a:extLst>
              <a:ext uri="{FF2B5EF4-FFF2-40B4-BE49-F238E27FC236}">
                <a16:creationId xmlns:a16="http://schemas.microsoft.com/office/drawing/2014/main" id="{DDF6F774-80E9-DBA8-3C36-552BF50CA4DE}"/>
              </a:ext>
            </a:extLst>
          </p:cNvPr>
          <p:cNvPicPr>
            <a:picLocks noChangeAspect="1"/>
          </p:cNvPicPr>
          <p:nvPr/>
        </p:nvPicPr>
        <p:blipFill>
          <a:blip r:embed="rId2"/>
          <a:stretch>
            <a:fillRect/>
          </a:stretch>
        </p:blipFill>
        <p:spPr>
          <a:xfrm>
            <a:off x="2865782" y="1233991"/>
            <a:ext cx="2686723" cy="2686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2">
            <a:extLst>
              <a:ext uri="{FF2B5EF4-FFF2-40B4-BE49-F238E27FC236}">
                <a16:creationId xmlns:a16="http://schemas.microsoft.com/office/drawing/2014/main" id="{FF63F50C-5ED3-51A3-20A1-349BC41D3AEB}"/>
              </a:ext>
            </a:extLst>
          </p:cNvPr>
          <p:cNvSpPr txBox="1"/>
          <p:nvPr/>
        </p:nvSpPr>
        <p:spPr>
          <a:xfrm>
            <a:off x="2231571" y="4148665"/>
            <a:ext cx="4109961"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a:solidFill>
                  <a:schemeClr val="bg1"/>
                </a:solidFill>
                <a:latin typeface="Century Gothic"/>
              </a:rPr>
              <a:t>Most Rev. Michael Mulvey</a:t>
            </a:r>
          </a:p>
        </p:txBody>
      </p:sp>
      <p:sp>
        <p:nvSpPr>
          <p:cNvPr id="7" name="TextBox 3">
            <a:extLst>
              <a:ext uri="{FF2B5EF4-FFF2-40B4-BE49-F238E27FC236}">
                <a16:creationId xmlns:a16="http://schemas.microsoft.com/office/drawing/2014/main" id="{CEC85CED-1B74-4F91-5789-60D1EE86A0E3}"/>
              </a:ext>
            </a:extLst>
          </p:cNvPr>
          <p:cNvSpPr txBox="1"/>
          <p:nvPr/>
        </p:nvSpPr>
        <p:spPr>
          <a:xfrm>
            <a:off x="2122713" y="5333998"/>
            <a:ext cx="410996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State Chaplain</a:t>
            </a:r>
            <a:endParaRPr lang="en-US" sz="2400">
              <a:solidFill>
                <a:schemeClr val="bg1"/>
              </a:solidFill>
            </a:endParaRPr>
          </a:p>
        </p:txBody>
      </p:sp>
      <p:pic>
        <p:nvPicPr>
          <p:cNvPr id="8" name="Picture 7" descr="A person in a priest&amp;#39;s uniform&#10;&#10;Description automatically generated">
            <a:extLst>
              <a:ext uri="{FF2B5EF4-FFF2-40B4-BE49-F238E27FC236}">
                <a16:creationId xmlns:a16="http://schemas.microsoft.com/office/drawing/2014/main" id="{CB83A829-EA36-8DDA-23D4-56049B22A51E}"/>
              </a:ext>
            </a:extLst>
          </p:cNvPr>
          <p:cNvPicPr>
            <a:picLocks noChangeAspect="1"/>
          </p:cNvPicPr>
          <p:nvPr/>
        </p:nvPicPr>
        <p:blipFill>
          <a:blip r:embed="rId3"/>
          <a:stretch>
            <a:fillRect/>
          </a:stretch>
        </p:blipFill>
        <p:spPr>
          <a:xfrm>
            <a:off x="7027914" y="1246086"/>
            <a:ext cx="2006646" cy="2686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6">
            <a:extLst>
              <a:ext uri="{FF2B5EF4-FFF2-40B4-BE49-F238E27FC236}">
                <a16:creationId xmlns:a16="http://schemas.microsoft.com/office/drawing/2014/main" id="{933526A7-4C85-789B-350F-4867EE15597F}"/>
              </a:ext>
            </a:extLst>
          </p:cNvPr>
          <p:cNvSpPr txBox="1"/>
          <p:nvPr/>
        </p:nvSpPr>
        <p:spPr>
          <a:xfrm>
            <a:off x="6053665" y="4148664"/>
            <a:ext cx="4109961"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a:solidFill>
                  <a:schemeClr val="bg1"/>
                </a:solidFill>
                <a:latin typeface="Century Gothic"/>
              </a:rPr>
              <a:t>Rev.</a:t>
            </a:r>
            <a:br>
              <a:rPr lang="en-US" sz="3600">
                <a:solidFill>
                  <a:schemeClr val="bg1"/>
                </a:solidFill>
                <a:latin typeface="Century Gothic"/>
              </a:rPr>
            </a:br>
            <a:r>
              <a:rPr lang="en-US" sz="3600">
                <a:solidFill>
                  <a:schemeClr val="bg1"/>
                </a:solidFill>
                <a:latin typeface="Century Gothic"/>
              </a:rPr>
              <a:t> Tommy Chen</a:t>
            </a:r>
          </a:p>
        </p:txBody>
      </p:sp>
      <p:sp>
        <p:nvSpPr>
          <p:cNvPr id="10" name="TextBox 8">
            <a:extLst>
              <a:ext uri="{FF2B5EF4-FFF2-40B4-BE49-F238E27FC236}">
                <a16:creationId xmlns:a16="http://schemas.microsoft.com/office/drawing/2014/main" id="{F1DE6AE2-9858-5C32-DC4B-DF58037CF755}"/>
              </a:ext>
            </a:extLst>
          </p:cNvPr>
          <p:cNvSpPr txBox="1"/>
          <p:nvPr/>
        </p:nvSpPr>
        <p:spPr>
          <a:xfrm>
            <a:off x="6077855" y="5346092"/>
            <a:ext cx="4109961"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Assoc. State Chaplain</a:t>
            </a:r>
            <a:endParaRPr lang="en-US" sz="2400">
              <a:solidFill>
                <a:schemeClr val="bg1"/>
              </a:solidFill>
            </a:endParaRPr>
          </a:p>
        </p:txBody>
      </p:sp>
    </p:spTree>
    <p:extLst>
      <p:ext uri="{BB962C8B-B14F-4D97-AF65-F5344CB8AC3E}">
        <p14:creationId xmlns:p14="http://schemas.microsoft.com/office/powerpoint/2010/main" val="10658265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912F25D2-B543-7BBF-5AA7-1BD0079D199B}"/>
              </a:ext>
            </a:extLst>
          </p:cNvPr>
          <p:cNvPicPr>
            <a:picLocks noChangeAspect="1"/>
          </p:cNvPicPr>
          <p:nvPr/>
        </p:nvPicPr>
        <p:blipFill>
          <a:blip r:embed="rId2"/>
          <a:stretch>
            <a:fillRect/>
          </a:stretch>
        </p:blipFill>
        <p:spPr>
          <a:xfrm>
            <a:off x="849483" y="924076"/>
            <a:ext cx="2053406" cy="2494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erson in a suit and tie&#10;&#10;Description automatically generated">
            <a:extLst>
              <a:ext uri="{FF2B5EF4-FFF2-40B4-BE49-F238E27FC236}">
                <a16:creationId xmlns:a16="http://schemas.microsoft.com/office/drawing/2014/main" id="{E65B3D6E-5E18-67B9-FFC3-3F13E6A16BFC}"/>
              </a:ext>
            </a:extLst>
          </p:cNvPr>
          <p:cNvPicPr>
            <a:picLocks noChangeAspect="1"/>
          </p:cNvPicPr>
          <p:nvPr/>
        </p:nvPicPr>
        <p:blipFill>
          <a:blip r:embed="rId3"/>
          <a:stretch>
            <a:fillRect/>
          </a:stretch>
        </p:blipFill>
        <p:spPr>
          <a:xfrm>
            <a:off x="3138683" y="984733"/>
            <a:ext cx="2053406" cy="2396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erson in a suit smiling&#10;&#10;Description automatically generated">
            <a:extLst>
              <a:ext uri="{FF2B5EF4-FFF2-40B4-BE49-F238E27FC236}">
                <a16:creationId xmlns:a16="http://schemas.microsoft.com/office/drawing/2014/main" id="{9B930A95-E65E-0B4B-3E84-7E15BF8CCF9E}"/>
              </a:ext>
            </a:extLst>
          </p:cNvPr>
          <p:cNvPicPr>
            <a:picLocks noChangeAspect="1"/>
          </p:cNvPicPr>
          <p:nvPr/>
        </p:nvPicPr>
        <p:blipFill>
          <a:blip r:embed="rId4"/>
          <a:stretch>
            <a:fillRect/>
          </a:stretch>
        </p:blipFill>
        <p:spPr>
          <a:xfrm>
            <a:off x="7402136" y="948264"/>
            <a:ext cx="1982136" cy="2494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erson in a suit and tie&#10;&#10;Description automatically generated">
            <a:extLst>
              <a:ext uri="{FF2B5EF4-FFF2-40B4-BE49-F238E27FC236}">
                <a16:creationId xmlns:a16="http://schemas.microsoft.com/office/drawing/2014/main" id="{10F19AC8-0C72-65F2-B623-D406A990059A}"/>
              </a:ext>
            </a:extLst>
          </p:cNvPr>
          <p:cNvPicPr>
            <a:picLocks noChangeAspect="1"/>
          </p:cNvPicPr>
          <p:nvPr/>
        </p:nvPicPr>
        <p:blipFill>
          <a:blip r:embed="rId5"/>
          <a:stretch>
            <a:fillRect/>
          </a:stretch>
        </p:blipFill>
        <p:spPr>
          <a:xfrm>
            <a:off x="5410084" y="948263"/>
            <a:ext cx="1781641" cy="2494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erson in a suit and tie&#10;&#10;Description automatically generated">
            <a:extLst>
              <a:ext uri="{FF2B5EF4-FFF2-40B4-BE49-F238E27FC236}">
                <a16:creationId xmlns:a16="http://schemas.microsoft.com/office/drawing/2014/main" id="{243DD83E-56BB-D41F-2373-AA264C33F60F}"/>
              </a:ext>
            </a:extLst>
          </p:cNvPr>
          <p:cNvPicPr>
            <a:picLocks noChangeAspect="1"/>
          </p:cNvPicPr>
          <p:nvPr/>
        </p:nvPicPr>
        <p:blipFill>
          <a:blip r:embed="rId6"/>
          <a:stretch>
            <a:fillRect/>
          </a:stretch>
        </p:blipFill>
        <p:spPr>
          <a:xfrm>
            <a:off x="9617896" y="948262"/>
            <a:ext cx="1664771" cy="2494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6">
            <a:extLst>
              <a:ext uri="{FF2B5EF4-FFF2-40B4-BE49-F238E27FC236}">
                <a16:creationId xmlns:a16="http://schemas.microsoft.com/office/drawing/2014/main" id="{FF31ECD6-CC9E-AAC9-4A59-B0BAFA957420}"/>
              </a:ext>
            </a:extLst>
          </p:cNvPr>
          <p:cNvSpPr txBox="1"/>
          <p:nvPr/>
        </p:nvSpPr>
        <p:spPr>
          <a:xfrm>
            <a:off x="500352" y="3453190"/>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Bob Goss</a:t>
            </a:r>
            <a:endParaRPr lang="en-US" sz="2400">
              <a:solidFill>
                <a:schemeClr val="bg1"/>
              </a:solidFill>
            </a:endParaRPr>
          </a:p>
        </p:txBody>
      </p:sp>
      <p:sp>
        <p:nvSpPr>
          <p:cNvPr id="11" name="TextBox 7">
            <a:extLst>
              <a:ext uri="{FF2B5EF4-FFF2-40B4-BE49-F238E27FC236}">
                <a16:creationId xmlns:a16="http://schemas.microsoft.com/office/drawing/2014/main" id="{3E6502E5-15E9-DF50-CE00-D08E8A48520B}"/>
              </a:ext>
            </a:extLst>
          </p:cNvPr>
          <p:cNvSpPr txBox="1"/>
          <p:nvPr/>
        </p:nvSpPr>
        <p:spPr>
          <a:xfrm>
            <a:off x="2825838" y="3453189"/>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Derek Rabey</a:t>
            </a:r>
            <a:endParaRPr lang="en-US" sz="2400">
              <a:solidFill>
                <a:schemeClr val="bg1"/>
              </a:solidFill>
            </a:endParaRPr>
          </a:p>
        </p:txBody>
      </p:sp>
      <p:sp>
        <p:nvSpPr>
          <p:cNvPr id="12" name="TextBox 8">
            <a:extLst>
              <a:ext uri="{FF2B5EF4-FFF2-40B4-BE49-F238E27FC236}">
                <a16:creationId xmlns:a16="http://schemas.microsoft.com/office/drawing/2014/main" id="{4C96A79C-69F5-F8E4-4E1D-FA0BF31348FF}"/>
              </a:ext>
            </a:extLst>
          </p:cNvPr>
          <p:cNvSpPr txBox="1"/>
          <p:nvPr/>
        </p:nvSpPr>
        <p:spPr>
          <a:xfrm>
            <a:off x="7029467" y="3453188"/>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Reed Fontenot</a:t>
            </a:r>
            <a:endParaRPr lang="en-US" sz="2400">
              <a:solidFill>
                <a:schemeClr val="bg1"/>
              </a:solidFill>
            </a:endParaRPr>
          </a:p>
        </p:txBody>
      </p:sp>
      <p:sp>
        <p:nvSpPr>
          <p:cNvPr id="13" name="TextBox 9">
            <a:extLst>
              <a:ext uri="{FF2B5EF4-FFF2-40B4-BE49-F238E27FC236}">
                <a16:creationId xmlns:a16="http://schemas.microsoft.com/office/drawing/2014/main" id="{88D9D951-378B-CB4F-0BF9-8D448F1A543F}"/>
              </a:ext>
            </a:extLst>
          </p:cNvPr>
          <p:cNvSpPr txBox="1"/>
          <p:nvPr/>
        </p:nvSpPr>
        <p:spPr>
          <a:xfrm>
            <a:off x="4937168" y="3453187"/>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David Pells</a:t>
            </a:r>
            <a:endParaRPr lang="en-US" sz="2400">
              <a:solidFill>
                <a:schemeClr val="bg1"/>
              </a:solidFill>
            </a:endParaRPr>
          </a:p>
        </p:txBody>
      </p:sp>
      <p:sp>
        <p:nvSpPr>
          <p:cNvPr id="14" name="TextBox 10">
            <a:extLst>
              <a:ext uri="{FF2B5EF4-FFF2-40B4-BE49-F238E27FC236}">
                <a16:creationId xmlns:a16="http://schemas.microsoft.com/office/drawing/2014/main" id="{4785F3E5-F37F-CFAF-E2C9-AB3B67ECD41C}"/>
              </a:ext>
            </a:extLst>
          </p:cNvPr>
          <p:cNvSpPr txBox="1"/>
          <p:nvPr/>
        </p:nvSpPr>
        <p:spPr>
          <a:xfrm>
            <a:off x="9050260" y="3453187"/>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rPr>
              <a:t>Terry Fruge</a:t>
            </a:r>
          </a:p>
        </p:txBody>
      </p:sp>
      <p:sp>
        <p:nvSpPr>
          <p:cNvPr id="15" name="TextBox 11">
            <a:extLst>
              <a:ext uri="{FF2B5EF4-FFF2-40B4-BE49-F238E27FC236}">
                <a16:creationId xmlns:a16="http://schemas.microsoft.com/office/drawing/2014/main" id="{F44D360A-9DEC-4570-5076-CD993B5071B4}"/>
              </a:ext>
            </a:extLst>
          </p:cNvPr>
          <p:cNvSpPr txBox="1"/>
          <p:nvPr/>
        </p:nvSpPr>
        <p:spPr>
          <a:xfrm>
            <a:off x="500350" y="3852329"/>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latin typeface="Century Gothic"/>
              </a:rPr>
              <a:t>State Secretary</a:t>
            </a:r>
          </a:p>
        </p:txBody>
      </p:sp>
      <p:sp>
        <p:nvSpPr>
          <p:cNvPr id="16" name="TextBox 13">
            <a:extLst>
              <a:ext uri="{FF2B5EF4-FFF2-40B4-BE49-F238E27FC236}">
                <a16:creationId xmlns:a16="http://schemas.microsoft.com/office/drawing/2014/main" id="{FAE3E1EC-2F3A-F707-0852-660DAEFAD707}"/>
              </a:ext>
            </a:extLst>
          </p:cNvPr>
          <p:cNvSpPr txBox="1"/>
          <p:nvPr/>
        </p:nvSpPr>
        <p:spPr>
          <a:xfrm>
            <a:off x="2850026" y="3852328"/>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latin typeface="Century Gothic"/>
              </a:rPr>
              <a:t>State Treasurer</a:t>
            </a:r>
          </a:p>
        </p:txBody>
      </p:sp>
      <p:sp>
        <p:nvSpPr>
          <p:cNvPr id="17" name="TextBox 14">
            <a:extLst>
              <a:ext uri="{FF2B5EF4-FFF2-40B4-BE49-F238E27FC236}">
                <a16:creationId xmlns:a16="http://schemas.microsoft.com/office/drawing/2014/main" id="{5F8FD1BC-966C-9813-CDEA-B933BD372FA5}"/>
              </a:ext>
            </a:extLst>
          </p:cNvPr>
          <p:cNvSpPr txBox="1"/>
          <p:nvPr/>
        </p:nvSpPr>
        <p:spPr>
          <a:xfrm>
            <a:off x="7065750" y="3864423"/>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latin typeface="Century Gothic"/>
              </a:rPr>
              <a:t>State Warden</a:t>
            </a:r>
          </a:p>
        </p:txBody>
      </p:sp>
      <p:sp>
        <p:nvSpPr>
          <p:cNvPr id="18" name="TextBox 15">
            <a:extLst>
              <a:ext uri="{FF2B5EF4-FFF2-40B4-BE49-F238E27FC236}">
                <a16:creationId xmlns:a16="http://schemas.microsoft.com/office/drawing/2014/main" id="{460A6E85-2874-E13F-B0EB-FDF019D570DB}"/>
              </a:ext>
            </a:extLst>
          </p:cNvPr>
          <p:cNvSpPr txBox="1"/>
          <p:nvPr/>
        </p:nvSpPr>
        <p:spPr>
          <a:xfrm>
            <a:off x="4937167" y="3864422"/>
            <a:ext cx="27432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latin typeface="Century Gothic"/>
              </a:rPr>
              <a:t>State Advocate</a:t>
            </a:r>
          </a:p>
        </p:txBody>
      </p:sp>
      <p:sp>
        <p:nvSpPr>
          <p:cNvPr id="19" name="TextBox 16">
            <a:extLst>
              <a:ext uri="{FF2B5EF4-FFF2-40B4-BE49-F238E27FC236}">
                <a16:creationId xmlns:a16="http://schemas.microsoft.com/office/drawing/2014/main" id="{E2E1A7C1-0B2C-5785-9FA1-14D24C9532BB}"/>
              </a:ext>
            </a:extLst>
          </p:cNvPr>
          <p:cNvSpPr txBox="1"/>
          <p:nvPr/>
        </p:nvSpPr>
        <p:spPr>
          <a:xfrm>
            <a:off x="9086543" y="3864423"/>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chemeClr val="bg1"/>
                </a:solidFill>
                <a:latin typeface="Century Gothic"/>
              </a:rPr>
              <a:t>Immediate</a:t>
            </a:r>
            <a:br>
              <a:rPr lang="en-US">
                <a:solidFill>
                  <a:schemeClr val="bg1"/>
                </a:solidFill>
                <a:latin typeface="Century Gothic"/>
              </a:rPr>
            </a:br>
            <a:r>
              <a:rPr lang="en-US">
                <a:solidFill>
                  <a:schemeClr val="bg1"/>
                </a:solidFill>
                <a:latin typeface="Century Gothic"/>
              </a:rPr>
              <a:t>Past State Deputy</a:t>
            </a:r>
          </a:p>
        </p:txBody>
      </p:sp>
      <p:sp>
        <p:nvSpPr>
          <p:cNvPr id="20" name="TextBox 17">
            <a:extLst>
              <a:ext uri="{FF2B5EF4-FFF2-40B4-BE49-F238E27FC236}">
                <a16:creationId xmlns:a16="http://schemas.microsoft.com/office/drawing/2014/main" id="{C046C05C-B8F5-95E0-B142-01AD201D82C0}"/>
              </a:ext>
            </a:extLst>
          </p:cNvPr>
          <p:cNvSpPr txBox="1"/>
          <p:nvPr/>
        </p:nvSpPr>
        <p:spPr>
          <a:xfrm>
            <a:off x="4429880" y="5086047"/>
            <a:ext cx="3843867"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a:solidFill>
                  <a:schemeClr val="bg1"/>
                </a:solidFill>
                <a:latin typeface="Century Gothic"/>
              </a:rPr>
              <a:t>State Officers</a:t>
            </a:r>
          </a:p>
        </p:txBody>
      </p:sp>
    </p:spTree>
    <p:extLst>
      <p:ext uri="{BB962C8B-B14F-4D97-AF65-F5344CB8AC3E}">
        <p14:creationId xmlns:p14="http://schemas.microsoft.com/office/powerpoint/2010/main" val="4108603111"/>
      </p:ext>
    </p:extLst>
  </p:cSld>
  <p:clrMapOvr>
    <a:masterClrMapping/>
  </p:clrMapOvr>
</p:sld>
</file>

<file path=ppt/theme/theme1.xml><?xml version="1.0" encoding="utf-8"?>
<a:theme xmlns:a="http://schemas.openxmlformats.org/drawingml/2006/main" name="Purp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4668</Words>
  <Application>Microsoft Office PowerPoint</Application>
  <PresentationFormat>Widescreen</PresentationFormat>
  <Paragraphs>628</Paragraphs>
  <Slides>130</Slides>
  <Notes>0</Notes>
  <HiddenSlides>21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130</vt:i4>
      </vt:variant>
    </vt:vector>
  </HeadingPairs>
  <TitlesOfParts>
    <vt:vector size="139" baseType="lpstr">
      <vt:lpstr>Aptos</vt:lpstr>
      <vt:lpstr>Arial</vt:lpstr>
      <vt:lpstr>Calibri</vt:lpstr>
      <vt:lpstr>Calibri Light</vt:lpstr>
      <vt:lpstr>Centaur</vt:lpstr>
      <vt:lpstr>Century Gothic</vt:lpstr>
      <vt:lpstr>Times New Roman</vt:lpstr>
      <vt:lpstr>YACgEZ1cb1Q 0</vt:lpstr>
      <vt:lpstr>Purple</vt:lpstr>
      <vt:lpstr>PowerPoint Presentation</vt:lpstr>
      <vt:lpstr>MEMBERSHIP</vt:lpstr>
      <vt:lpstr>Credo</vt:lpstr>
      <vt:lpstr>Goals</vt:lpstr>
      <vt:lpstr>24/7 Membership Recruitment</vt:lpstr>
      <vt:lpstr>All Councils Active</vt:lpstr>
      <vt:lpstr>Online Membership</vt:lpstr>
      <vt:lpstr>New Council Development &amp; Reactivation</vt:lpstr>
      <vt:lpstr>Exemplifications</vt:lpstr>
      <vt:lpstr>NexGen Membership</vt:lpstr>
      <vt:lpstr>Membership/Council Retention/AMI</vt:lpstr>
      <vt:lpstr>Pastor Relations</vt:lpstr>
      <vt:lpstr>College Councils</vt:lpstr>
      <vt:lpstr>Incentives and Methods</vt:lpstr>
      <vt:lpstr>Membership Committee 2024-2025</vt:lpstr>
      <vt:lpstr>STAR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CHARITY</vt:lpstr>
      <vt:lpstr>Texas State Council Charities  </vt:lpstr>
      <vt:lpstr>Texas State Council Charities  </vt:lpstr>
      <vt:lpstr>Texas State Council Charities.  </vt:lpstr>
      <vt:lpstr>The New Texas State Charity Pin.</vt:lpstr>
      <vt:lpstr>The New Texas State Charity Pin.</vt:lpstr>
      <vt:lpstr>HOW IS MY GOAL SET?</vt:lpstr>
      <vt:lpstr>WHERE DOES MY MONEY GO?</vt:lpstr>
      <vt:lpstr>WHERE DOES MY MONEY GO?</vt:lpstr>
      <vt:lpstr> Bishop Edward J. Burns – Diocese of Dallas Persons with Disabilities and Deaf Ministries.   </vt:lpstr>
      <vt:lpstr>Where Does My 30% Go?</vt:lpstr>
      <vt:lpstr>Charity Fundraising Team</vt:lpstr>
      <vt:lpstr>Charity Fundraising Team</vt:lpstr>
      <vt:lpstr>TSCC Pledge Letter</vt:lpstr>
      <vt:lpstr>TSCC Pledge Letter</vt:lpstr>
      <vt:lpstr>TSCC Pledge Letter</vt:lpstr>
      <vt:lpstr>TSCC Pledge Letter</vt:lpstr>
      <vt:lpstr>Texas State Council Charity Trivia </vt:lpstr>
      <vt:lpstr>PowerPoint Presentation</vt:lpstr>
      <vt:lpstr>TSCC Special Areas Wheelchair Mission </vt:lpstr>
      <vt:lpstr>TSCC Special Areas Wheelchair Mission </vt:lpstr>
      <vt:lpstr>TSCC Special Areas Wheelchair Mission </vt:lpstr>
      <vt:lpstr>TSCC Special Areas Wheelchair Mission </vt:lpstr>
      <vt:lpstr>TSCC Special Areas Wheelchair Mission </vt:lpstr>
      <vt:lpstr>TSCC Special Areas – Emergency Response  </vt:lpstr>
      <vt:lpstr>TSCC Special Areas – Emergency Response </vt:lpstr>
      <vt:lpstr>TSCC Special Areas - Emergency Response </vt:lpstr>
      <vt:lpstr>TSCC Special Areas Emergency Response </vt:lpstr>
      <vt:lpstr>TSCC Special Areas – Emergency Response </vt:lpstr>
      <vt:lpstr>TSCC Special Areas Emergency Response </vt:lpstr>
      <vt:lpstr>TSCC Special Areas  </vt:lpstr>
      <vt:lpstr>TSCC Special Areas  </vt:lpstr>
      <vt:lpstr>TSCC Special Areas  </vt:lpstr>
      <vt:lpstr>TSCC Special Areas  </vt:lpstr>
      <vt:lpstr>TSCC Special Areas  </vt:lpstr>
      <vt:lpstr>TSCC Special Areas  Cardinal Medeiros Trust &amp; Educational Grants</vt:lpstr>
      <vt:lpstr>TSCC Special Areas  Cardinal Medeiros Trust &amp; Educational Grants</vt:lpstr>
      <vt:lpstr>TSCC Special Areas  Cardinal Medeiros Trust &amp; Educational Grants</vt:lpstr>
      <vt:lpstr>TSCC Special Areas  Cardinal Medeiros Trust &amp; Educational Grants</vt:lpstr>
      <vt:lpstr>TSCC Special Areas  Cardinal Medeiros Trust &amp; Educational Grants</vt:lpstr>
      <vt:lpstr>TSCC Special Areas - Special Olympics</vt:lpstr>
      <vt:lpstr>TSCC Special Areas     Special Olympics Mission Statement</vt:lpstr>
      <vt:lpstr>   Partership with Special Olympics (Form #10784)</vt:lpstr>
      <vt:lpstr>Special Olympics Chic O'Conner Award </vt:lpstr>
      <vt:lpstr>PROGRAMS</vt:lpstr>
      <vt:lpstr>PROGRAMS</vt:lpstr>
      <vt:lpstr>Your Guidebook</vt:lpstr>
      <vt:lpstr>Faith in Action Resources #10907 Faith in Action Guidebook  #10746 Faith in Action Minimum Requirements #10581 Faith in Action FAQs #11172 Faith in Action Program Forms Reference Guide  -  NEW #11139 Faith in Action Remote Programming Supplement #1842 &amp; 1842S Member Experience Interest Survey   </vt:lpstr>
      <vt:lpstr>RECOMMENDED PROGRAMS</vt:lpstr>
      <vt:lpstr>RECOMMENDED PROGRAMS - continued </vt:lpstr>
      <vt:lpstr>FEATURED PROGRAMS</vt:lpstr>
      <vt:lpstr>FEATURED PROGRAMS</vt:lpstr>
      <vt:lpstr>Time Sensitive Programs</vt:lpstr>
      <vt:lpstr>Time Sensitive Programs</vt:lpstr>
      <vt:lpstr>State Programs </vt:lpstr>
      <vt:lpstr>State Programs </vt:lpstr>
      <vt:lpstr>State Programs </vt:lpstr>
      <vt:lpstr>State Programs </vt:lpstr>
      <vt:lpstr>State Programs Athletics </vt:lpstr>
      <vt:lpstr>Key Things to Remember </vt:lpstr>
      <vt:lpstr>Key Things to Remember-continued</vt:lpstr>
      <vt:lpstr>EDUCATION, TRAINING &amp; COMMUNICATIONS</vt:lpstr>
      <vt:lpstr>EDUCATION, TRAINING &amp; COMMUNICATIONS</vt:lpstr>
      <vt:lpstr>EDUCATION, TRAINING &amp; COMMUNICATIONS</vt:lpstr>
      <vt:lpstr>EDUCATION, TRAINING &amp; COMMUNICATIONS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SECRETARY TRAINING</vt:lpstr>
      <vt:lpstr>FINANCIAL SECRETARY TRAINING</vt:lpstr>
      <vt:lpstr>SOCIAL MEDIA</vt:lpstr>
      <vt:lpstr>PowerPoint Presentation</vt:lpstr>
      <vt:lpstr>EDUCATION, TRAINING &amp; COMMUNICATIONS</vt:lpstr>
      <vt:lpstr>EVANGELIZATION &amp; FAITH FORMATION</vt:lpstr>
      <vt:lpstr>PowerPoint Presentation</vt:lpstr>
      <vt:lpstr>How are we going to  bring men to Jesus Christ? </vt:lpstr>
      <vt:lpstr>PowerPoint Presentation</vt:lpstr>
      <vt:lpstr>PowerPoint Presentation</vt:lpstr>
      <vt:lpstr>PowerPoint Presentation</vt:lpstr>
      <vt:lpstr>PowerPoint Presentation</vt:lpstr>
      <vt:lpstr>PowerPoint Presentation</vt:lpstr>
      <vt:lpstr>Download Deck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Anson Geisel</dc:creator>
  <cp:lastModifiedBy>William Tillotson</cp:lastModifiedBy>
  <cp:revision>141</cp:revision>
  <dcterms:created xsi:type="dcterms:W3CDTF">2024-07-04T02:29:34Z</dcterms:created>
  <dcterms:modified xsi:type="dcterms:W3CDTF">2024-07-17T01:05:14Z</dcterms:modified>
</cp:coreProperties>
</file>